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6"/>
  </p:notesMasterIdLst>
  <p:handoutMasterIdLst>
    <p:handoutMasterId r:id="rId37"/>
  </p:handoutMasterIdLst>
  <p:sldIdLst>
    <p:sldId id="319" r:id="rId5"/>
    <p:sldId id="320" r:id="rId6"/>
    <p:sldId id="293" r:id="rId7"/>
    <p:sldId id="321" r:id="rId8"/>
    <p:sldId id="384" r:id="rId9"/>
    <p:sldId id="389" r:id="rId10"/>
    <p:sldId id="390" r:id="rId11"/>
    <p:sldId id="391" r:id="rId12"/>
    <p:sldId id="415" r:id="rId13"/>
    <p:sldId id="416" r:id="rId14"/>
    <p:sldId id="417" r:id="rId15"/>
    <p:sldId id="418" r:id="rId16"/>
    <p:sldId id="365"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385" r:id="rId30"/>
    <p:sldId id="434" r:id="rId31"/>
    <p:sldId id="435" r:id="rId32"/>
    <p:sldId id="436" r:id="rId33"/>
    <p:sldId id="381" r:id="rId34"/>
    <p:sldId id="276" r:id="rId35"/>
  </p:sldIdLst>
  <p:sldSz cx="12192000" cy="6858000"/>
  <p:notesSz cx="6858000" cy="9144000"/>
  <p:embeddedFontLst>
    <p:embeddedFont>
      <p:font typeface="Sora" pitchFamily="2" charset="0"/>
      <p:regular r:id="rId38"/>
      <p:bold r:id="rId39"/>
    </p:embeddedFont>
    <p:embeddedFont>
      <p:font typeface="Sora ExtraBold" pitchFamily="2" charset="0"/>
      <p:bold r:id="rId40"/>
    </p:embeddedFont>
    <p:embeddedFont>
      <p:font typeface="Sora Light" pitchFamily="2" charset="0"/>
      <p:regular r:id="rId41"/>
    </p:embeddedFont>
    <p:embeddedFont>
      <p:font typeface="Sora SemiBold" pitchFamily="2" charset="0"/>
      <p:regular r:id="rId42"/>
      <p:bold r:id="rId43"/>
    </p:embeddedFont>
  </p:embeddedFontLst>
  <p:defaultTex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E8FD3A-59CE-F372-2F34-BCF690917085}" name="Dina Papamichael" initials="DP" userId="S::dina.papamichael@rocketsciencelab.co.uk::cebf5074-5974-4d1c-ac31-7362f9a962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60"/>
    <a:srgbClr val="F6F6F8"/>
    <a:srgbClr val="CE0058"/>
    <a:srgbClr val="FE5000"/>
    <a:srgbClr val="A7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47D15F-E3C9-44D2-82B1-178CA2037697}" v="2" dt="2026-06-08T11:47:33.128"/>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74" d="100"/>
          <a:sy n="74" d="100"/>
        </p:scale>
        <p:origin x="3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aran McDonald" userId="e08bc34b-c291-46d7-803e-32201a12af18" providerId="ADAL" clId="{94EE3D31-CD4B-464C-AE65-61EA4CEDBB52}"/>
    <pc:docChg chg="undo custSel modSld">
      <pc:chgData name="Ciaran McDonald" userId="e08bc34b-c291-46d7-803e-32201a12af18" providerId="ADAL" clId="{94EE3D31-CD4B-464C-AE65-61EA4CEDBB52}" dt="2026-06-08T12:01:57.283" v="141" actId="20577"/>
      <pc:docMkLst>
        <pc:docMk/>
      </pc:docMkLst>
      <pc:sldChg chg="modSp mod">
        <pc:chgData name="Ciaran McDonald" userId="e08bc34b-c291-46d7-803e-32201a12af18" providerId="ADAL" clId="{94EE3D31-CD4B-464C-AE65-61EA4CEDBB52}" dt="2026-05-26T12:24:48.982" v="34" actId="20577"/>
        <pc:sldMkLst>
          <pc:docMk/>
          <pc:sldMk cId="1143120571" sldId="365"/>
        </pc:sldMkLst>
        <pc:spChg chg="mod">
          <ac:chgData name="Ciaran McDonald" userId="e08bc34b-c291-46d7-803e-32201a12af18" providerId="ADAL" clId="{94EE3D31-CD4B-464C-AE65-61EA4CEDBB52}" dt="2026-05-26T12:24:48.982" v="34" actId="20577"/>
          <ac:spMkLst>
            <pc:docMk/>
            <pc:sldMk cId="1143120571" sldId="365"/>
            <ac:spMk id="4" creationId="{F6B1F0E7-F59D-6182-A4E9-90FCDDD5609A}"/>
          </ac:spMkLst>
        </pc:spChg>
      </pc:sldChg>
      <pc:sldChg chg="modSp mod">
        <pc:chgData name="Ciaran McDonald" userId="e08bc34b-c291-46d7-803e-32201a12af18" providerId="ADAL" clId="{94EE3D31-CD4B-464C-AE65-61EA4CEDBB52}" dt="2026-06-08T12:01:57.283" v="141" actId="20577"/>
        <pc:sldMkLst>
          <pc:docMk/>
          <pc:sldMk cId="1341624400" sldId="381"/>
        </pc:sldMkLst>
        <pc:spChg chg="mod">
          <ac:chgData name="Ciaran McDonald" userId="e08bc34b-c291-46d7-803e-32201a12af18" providerId="ADAL" clId="{94EE3D31-CD4B-464C-AE65-61EA4CEDBB52}" dt="2026-06-08T12:01:57.283" v="141" actId="20577"/>
          <ac:spMkLst>
            <pc:docMk/>
            <pc:sldMk cId="1341624400" sldId="381"/>
            <ac:spMk id="3" creationId="{29459FE5-0181-E585-BBE8-0E282E4EBB84}"/>
          </ac:spMkLst>
        </pc:spChg>
      </pc:sldChg>
      <pc:sldChg chg="modSp mod">
        <pc:chgData name="Ciaran McDonald" userId="e08bc34b-c291-46d7-803e-32201a12af18" providerId="ADAL" clId="{94EE3D31-CD4B-464C-AE65-61EA4CEDBB52}" dt="2026-05-26T12:15:41.399" v="33" actId="20577"/>
        <pc:sldMkLst>
          <pc:docMk/>
          <pc:sldMk cId="1137388559" sldId="384"/>
        </pc:sldMkLst>
        <pc:spChg chg="mod">
          <ac:chgData name="Ciaran McDonald" userId="e08bc34b-c291-46d7-803e-32201a12af18" providerId="ADAL" clId="{94EE3D31-CD4B-464C-AE65-61EA4CEDBB52}" dt="2026-05-26T12:15:41.399" v="33" actId="20577"/>
          <ac:spMkLst>
            <pc:docMk/>
            <pc:sldMk cId="1137388559" sldId="384"/>
            <ac:spMk id="3" creationId="{7462D8EC-594E-F670-2AE3-261064D631E0}"/>
          </ac:spMkLst>
        </pc:spChg>
      </pc:sldChg>
      <pc:sldChg chg="modSp mod">
        <pc:chgData name="Ciaran McDonald" userId="e08bc34b-c291-46d7-803e-32201a12af18" providerId="ADAL" clId="{94EE3D31-CD4B-464C-AE65-61EA4CEDBB52}" dt="2026-06-08T10:51:07.655" v="77" actId="20577"/>
        <pc:sldMkLst>
          <pc:docMk/>
          <pc:sldMk cId="2722121835" sldId="415"/>
        </pc:sldMkLst>
        <pc:graphicFrameChg chg="modGraphic">
          <ac:chgData name="Ciaran McDonald" userId="e08bc34b-c291-46d7-803e-32201a12af18" providerId="ADAL" clId="{94EE3D31-CD4B-464C-AE65-61EA4CEDBB52}" dt="2026-06-08T10:51:07.655" v="77" actId="20577"/>
          <ac:graphicFrameMkLst>
            <pc:docMk/>
            <pc:sldMk cId="2722121835" sldId="415"/>
            <ac:graphicFrameMk id="6" creationId="{C7A2095E-4C84-706B-3B5E-D459673D766E}"/>
          </ac:graphicFrameMkLst>
        </pc:graphicFrameChg>
      </pc:sldChg>
      <pc:sldChg chg="modSp mod">
        <pc:chgData name="Ciaran McDonald" userId="e08bc34b-c291-46d7-803e-32201a12af18" providerId="ADAL" clId="{94EE3D31-CD4B-464C-AE65-61EA4CEDBB52}" dt="2026-06-08T11:26:34.952" v="83" actId="403"/>
        <pc:sldMkLst>
          <pc:docMk/>
          <pc:sldMk cId="2613880354" sldId="423"/>
        </pc:sldMkLst>
        <pc:spChg chg="mod">
          <ac:chgData name="Ciaran McDonald" userId="e08bc34b-c291-46d7-803e-32201a12af18" providerId="ADAL" clId="{94EE3D31-CD4B-464C-AE65-61EA4CEDBB52}" dt="2026-06-08T11:26:34.952" v="83" actId="403"/>
          <ac:spMkLst>
            <pc:docMk/>
            <pc:sldMk cId="2613880354" sldId="423"/>
            <ac:spMk id="3" creationId="{831F1F7F-B167-0E44-DC77-4E328871CA7C}"/>
          </ac:spMkLst>
        </pc:spChg>
        <pc:spChg chg="mod">
          <ac:chgData name="Ciaran McDonald" userId="e08bc34b-c291-46d7-803e-32201a12af18" providerId="ADAL" clId="{94EE3D31-CD4B-464C-AE65-61EA4CEDBB52}" dt="2026-06-08T11:25:29.153" v="80" actId="20577"/>
          <ac:spMkLst>
            <pc:docMk/>
            <pc:sldMk cId="2613880354" sldId="423"/>
            <ac:spMk id="7" creationId="{74EC5B67-B1A4-9B44-54F8-5055116AF115}"/>
          </ac:spMkLst>
        </pc:spChg>
      </pc:sldChg>
      <pc:sldChg chg="modSp mod">
        <pc:chgData name="Ciaran McDonald" userId="e08bc34b-c291-46d7-803e-32201a12af18" providerId="ADAL" clId="{94EE3D31-CD4B-464C-AE65-61EA4CEDBB52}" dt="2026-06-08T11:47:26.679" v="114" actId="20577"/>
        <pc:sldMkLst>
          <pc:docMk/>
          <pc:sldMk cId="295052312" sldId="430"/>
        </pc:sldMkLst>
        <pc:graphicFrameChg chg="modGraphic">
          <ac:chgData name="Ciaran McDonald" userId="e08bc34b-c291-46d7-803e-32201a12af18" providerId="ADAL" clId="{94EE3D31-CD4B-464C-AE65-61EA4CEDBB52}" dt="2026-06-08T11:47:26.679" v="114" actId="20577"/>
          <ac:graphicFrameMkLst>
            <pc:docMk/>
            <pc:sldMk cId="295052312" sldId="430"/>
            <ac:graphicFrameMk id="6" creationId="{BF54DD87-A245-1CAC-F587-87B7CF34B8A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0CC49-294F-4B3F-914C-0B06A16518B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502126F-19A4-47B1-A06C-4504ED63AB7B}">
      <dgm:prSet phldrT="[Text]" phldr="0"/>
      <dgm:spPr/>
      <dgm:t>
        <a:bodyPr/>
        <a:lstStyle/>
        <a:p>
          <a:r>
            <a:rPr lang="en-GB" dirty="0"/>
            <a:t>Need</a:t>
          </a:r>
        </a:p>
      </dgm:t>
    </dgm:pt>
    <dgm:pt modelId="{487C3882-26BE-4338-B951-98EC3079C48D}" type="parTrans" cxnId="{DD233C8B-E021-405B-88D3-C2D46DC17C18}">
      <dgm:prSet/>
      <dgm:spPr/>
      <dgm:t>
        <a:bodyPr/>
        <a:lstStyle/>
        <a:p>
          <a:endParaRPr lang="en-GB"/>
        </a:p>
      </dgm:t>
    </dgm:pt>
    <dgm:pt modelId="{3D6FF4E4-955F-42E0-BC55-86AFD99AE1E4}" type="sibTrans" cxnId="{DD233C8B-E021-405B-88D3-C2D46DC17C18}">
      <dgm:prSet/>
      <dgm:spPr/>
      <dgm:t>
        <a:bodyPr/>
        <a:lstStyle/>
        <a:p>
          <a:endParaRPr lang="en-GB"/>
        </a:p>
      </dgm:t>
    </dgm:pt>
    <dgm:pt modelId="{D664830F-E9BE-4BF2-9AC9-6C4A767D3B74}">
      <dgm:prSet phldrT="[Text]"/>
      <dgm:spPr/>
      <dgm:t>
        <a:bodyPr/>
        <a:lstStyle/>
        <a:p>
          <a:pPr marL="0" indent="0">
            <a:buFont typeface="Arial" panose="020B0604020202020204" pitchFamily="34" charset="0"/>
            <a:buNone/>
          </a:pPr>
          <a:r>
            <a:rPr lang="en-GB" dirty="0"/>
            <a:t>What issue, risk or opportunity are you responding to? </a:t>
          </a:r>
        </a:p>
      </dgm:t>
    </dgm:pt>
    <dgm:pt modelId="{F50DCD26-1DDB-4C2B-A2E3-28590CE61307}" type="parTrans" cxnId="{F4B6B9C6-76CA-46AB-AE46-9DA581A0C4C4}">
      <dgm:prSet/>
      <dgm:spPr/>
      <dgm:t>
        <a:bodyPr/>
        <a:lstStyle/>
        <a:p>
          <a:endParaRPr lang="en-GB"/>
        </a:p>
      </dgm:t>
    </dgm:pt>
    <dgm:pt modelId="{436BB12E-BE8D-4E45-9FA1-AB51C2C3A159}" type="sibTrans" cxnId="{F4B6B9C6-76CA-46AB-AE46-9DA581A0C4C4}">
      <dgm:prSet/>
      <dgm:spPr/>
      <dgm:t>
        <a:bodyPr/>
        <a:lstStyle/>
        <a:p>
          <a:endParaRPr lang="en-GB"/>
        </a:p>
      </dgm:t>
    </dgm:pt>
    <dgm:pt modelId="{85750602-983E-416D-91A9-A6FBA2E9E064}">
      <dgm:prSet phldrT="[Text]" phldr="0"/>
      <dgm:spPr/>
      <dgm:t>
        <a:bodyPr/>
        <a:lstStyle/>
        <a:p>
          <a:r>
            <a:rPr lang="en-GB" dirty="0"/>
            <a:t>People</a:t>
          </a:r>
        </a:p>
      </dgm:t>
    </dgm:pt>
    <dgm:pt modelId="{630B170C-B6E5-4197-9113-65FD054A1E54}" type="parTrans" cxnId="{42E6DC6D-DC2B-4BC1-9E72-C248F9419E0E}">
      <dgm:prSet/>
      <dgm:spPr/>
      <dgm:t>
        <a:bodyPr/>
        <a:lstStyle/>
        <a:p>
          <a:endParaRPr lang="en-GB"/>
        </a:p>
      </dgm:t>
    </dgm:pt>
    <dgm:pt modelId="{C1BA51BF-71BA-4CB1-965E-9FD5F67C6F0C}" type="sibTrans" cxnId="{42E6DC6D-DC2B-4BC1-9E72-C248F9419E0E}">
      <dgm:prSet/>
      <dgm:spPr/>
      <dgm:t>
        <a:bodyPr/>
        <a:lstStyle/>
        <a:p>
          <a:endParaRPr lang="en-GB"/>
        </a:p>
      </dgm:t>
    </dgm:pt>
    <dgm:pt modelId="{5BF8277C-029B-4924-8AAF-5FB146402478}">
      <dgm:prSet phldrT="[Text]"/>
      <dgm:spPr/>
      <dgm:t>
        <a:bodyPr/>
        <a:lstStyle/>
        <a:p>
          <a:pPr marL="0" indent="0">
            <a:buFont typeface="+mj-lt"/>
            <a:buNone/>
          </a:pPr>
          <a:r>
            <a:rPr lang="en-GB" dirty="0"/>
            <a:t>Who are you supporting, and what is important to understand about them? </a:t>
          </a:r>
        </a:p>
      </dgm:t>
    </dgm:pt>
    <dgm:pt modelId="{EC584846-DF41-45EC-B17A-3E2177B75C5A}" type="parTrans" cxnId="{0E4B2A17-08BC-4A98-ABA4-7A7F6EA5B507}">
      <dgm:prSet/>
      <dgm:spPr/>
      <dgm:t>
        <a:bodyPr/>
        <a:lstStyle/>
        <a:p>
          <a:endParaRPr lang="en-GB"/>
        </a:p>
      </dgm:t>
    </dgm:pt>
    <dgm:pt modelId="{D5D1C964-BC88-4B36-951B-F1CC87E70C07}" type="sibTrans" cxnId="{0E4B2A17-08BC-4A98-ABA4-7A7F6EA5B507}">
      <dgm:prSet/>
      <dgm:spPr/>
      <dgm:t>
        <a:bodyPr/>
        <a:lstStyle/>
        <a:p>
          <a:endParaRPr lang="en-GB"/>
        </a:p>
      </dgm:t>
    </dgm:pt>
    <dgm:pt modelId="{5410B428-D8B6-4EDC-ADEE-157FD6771E3B}">
      <dgm:prSet phldrT="[Text]"/>
      <dgm:spPr/>
      <dgm:t>
        <a:bodyPr/>
        <a:lstStyle/>
        <a:p>
          <a:r>
            <a:rPr lang="en-GB" dirty="0"/>
            <a:t>Activities</a:t>
          </a:r>
        </a:p>
      </dgm:t>
    </dgm:pt>
    <dgm:pt modelId="{EABB1528-0960-43ED-A049-5C883A4A9029}" type="parTrans" cxnId="{42240399-5A26-4651-A8E9-2160FA6C889A}">
      <dgm:prSet/>
      <dgm:spPr/>
      <dgm:t>
        <a:bodyPr/>
        <a:lstStyle/>
        <a:p>
          <a:endParaRPr lang="en-GB"/>
        </a:p>
      </dgm:t>
    </dgm:pt>
    <dgm:pt modelId="{BB335594-D52A-4152-9D3A-525D538F3E24}" type="sibTrans" cxnId="{42240399-5A26-4651-A8E9-2160FA6C889A}">
      <dgm:prSet/>
      <dgm:spPr/>
      <dgm:t>
        <a:bodyPr/>
        <a:lstStyle/>
        <a:p>
          <a:endParaRPr lang="en-GB"/>
        </a:p>
      </dgm:t>
    </dgm:pt>
    <dgm:pt modelId="{8E17F233-5D7F-4A3E-912F-9E1C1A29337A}">
      <dgm:prSet phldrT="[Text]"/>
      <dgm:spPr/>
      <dgm:t>
        <a:bodyPr/>
        <a:lstStyle/>
        <a:p>
          <a:pPr>
            <a:buNone/>
          </a:pPr>
          <a:r>
            <a:rPr lang="en-GB" dirty="0"/>
            <a:t>What will you actually do? </a:t>
          </a:r>
        </a:p>
      </dgm:t>
    </dgm:pt>
    <dgm:pt modelId="{717796CD-A007-4756-B5E1-5ED73B6B238B}" type="parTrans" cxnId="{55862382-C932-420F-B9AF-012E6E3D3A62}">
      <dgm:prSet/>
      <dgm:spPr/>
      <dgm:t>
        <a:bodyPr/>
        <a:lstStyle/>
        <a:p>
          <a:endParaRPr lang="en-GB"/>
        </a:p>
      </dgm:t>
    </dgm:pt>
    <dgm:pt modelId="{70D5C1BA-3019-41D9-AE4C-7DFE436DAF78}" type="sibTrans" cxnId="{55862382-C932-420F-B9AF-012E6E3D3A62}">
      <dgm:prSet/>
      <dgm:spPr/>
      <dgm:t>
        <a:bodyPr/>
        <a:lstStyle/>
        <a:p>
          <a:endParaRPr lang="en-GB"/>
        </a:p>
      </dgm:t>
    </dgm:pt>
    <dgm:pt modelId="{6936B32D-44EC-4B9A-BAE6-3D79A26422C5}">
      <dgm:prSet phldrT="[Text]" phldr="0"/>
      <dgm:spPr/>
      <dgm:t>
        <a:bodyPr/>
        <a:lstStyle/>
        <a:p>
          <a:r>
            <a:rPr lang="en-GB" dirty="0"/>
            <a:t>Change</a:t>
          </a:r>
        </a:p>
      </dgm:t>
    </dgm:pt>
    <dgm:pt modelId="{605C2150-0458-4829-9BAD-2D894EE91606}" type="parTrans" cxnId="{F8369B0C-1A99-4DF6-A998-22B8032A8F4A}">
      <dgm:prSet/>
      <dgm:spPr/>
      <dgm:t>
        <a:bodyPr/>
        <a:lstStyle/>
        <a:p>
          <a:endParaRPr lang="en-GB"/>
        </a:p>
      </dgm:t>
    </dgm:pt>
    <dgm:pt modelId="{93A4472D-A2F3-42E8-83BB-26538C656A4B}" type="sibTrans" cxnId="{F8369B0C-1A99-4DF6-A998-22B8032A8F4A}">
      <dgm:prSet/>
      <dgm:spPr/>
      <dgm:t>
        <a:bodyPr/>
        <a:lstStyle/>
        <a:p>
          <a:endParaRPr lang="en-GB"/>
        </a:p>
      </dgm:t>
    </dgm:pt>
    <dgm:pt modelId="{DC802185-A848-4D1F-9C00-944B218E5FAF}">
      <dgm:prSet phldrT="[Text]" phldr="0"/>
      <dgm:spPr/>
      <dgm:t>
        <a:bodyPr/>
        <a:lstStyle/>
        <a:p>
          <a:r>
            <a:rPr lang="en-GB" dirty="0"/>
            <a:t>Evidence and learning</a:t>
          </a:r>
        </a:p>
      </dgm:t>
    </dgm:pt>
    <dgm:pt modelId="{FEAE9F31-AC34-4E06-B984-C4F0ADDECB29}" type="parTrans" cxnId="{C7D2421E-36CA-40EC-90E6-1DB52470D79F}">
      <dgm:prSet/>
      <dgm:spPr/>
      <dgm:t>
        <a:bodyPr/>
        <a:lstStyle/>
        <a:p>
          <a:endParaRPr lang="en-GB"/>
        </a:p>
      </dgm:t>
    </dgm:pt>
    <dgm:pt modelId="{E1BFF67E-B15D-476E-9C53-989A45B5B473}" type="sibTrans" cxnId="{C7D2421E-36CA-40EC-90E6-1DB52470D79F}">
      <dgm:prSet/>
      <dgm:spPr/>
      <dgm:t>
        <a:bodyPr/>
        <a:lstStyle/>
        <a:p>
          <a:endParaRPr lang="en-GB"/>
        </a:p>
      </dgm:t>
    </dgm:pt>
    <dgm:pt modelId="{4683BFC6-EEFB-42CA-ADC9-895F95191030}">
      <dgm:prSet phldrT="[Text]" phldr="0"/>
      <dgm:spPr/>
      <dgm:t>
        <a:bodyPr/>
        <a:lstStyle/>
        <a:p>
          <a:r>
            <a:rPr lang="en-GB" dirty="0"/>
            <a:t>Engagement</a:t>
          </a:r>
        </a:p>
      </dgm:t>
    </dgm:pt>
    <dgm:pt modelId="{44B65CF8-1B13-4593-8684-5730CC88C2AF}" type="parTrans" cxnId="{B7BD827D-7E67-4D73-91CD-79C722F3FB44}">
      <dgm:prSet/>
      <dgm:spPr/>
      <dgm:t>
        <a:bodyPr/>
        <a:lstStyle/>
        <a:p>
          <a:endParaRPr lang="en-GB"/>
        </a:p>
      </dgm:t>
    </dgm:pt>
    <dgm:pt modelId="{9FC3E9E6-6F4F-4CC4-9B7E-513CCCA41E3D}" type="sibTrans" cxnId="{B7BD827D-7E67-4D73-91CD-79C722F3FB44}">
      <dgm:prSet/>
      <dgm:spPr/>
      <dgm:t>
        <a:bodyPr/>
        <a:lstStyle/>
        <a:p>
          <a:endParaRPr lang="en-GB"/>
        </a:p>
      </dgm:t>
    </dgm:pt>
    <dgm:pt modelId="{420D565C-4520-47C2-8542-F99B1513BF37}">
      <dgm:prSet phldrT="[Text]"/>
      <dgm:spPr/>
      <dgm:t>
        <a:bodyPr/>
        <a:lstStyle/>
        <a:p>
          <a:pPr marL="0" indent="0">
            <a:buNone/>
          </a:pPr>
          <a:r>
            <a:rPr lang="en-GB" dirty="0"/>
            <a:t>How do people take part, and what should it feel like? </a:t>
          </a:r>
        </a:p>
      </dgm:t>
    </dgm:pt>
    <dgm:pt modelId="{7E3D3BD2-5B6E-4A14-A6D0-CA457048F531}" type="parTrans" cxnId="{30B70CEF-2617-451D-A9A1-7379F6D985D7}">
      <dgm:prSet/>
      <dgm:spPr/>
      <dgm:t>
        <a:bodyPr/>
        <a:lstStyle/>
        <a:p>
          <a:endParaRPr lang="en-GB"/>
        </a:p>
      </dgm:t>
    </dgm:pt>
    <dgm:pt modelId="{D103F5D7-6C9E-4CA9-904F-10DBE43ABAD2}" type="sibTrans" cxnId="{30B70CEF-2617-451D-A9A1-7379F6D985D7}">
      <dgm:prSet/>
      <dgm:spPr/>
      <dgm:t>
        <a:bodyPr/>
        <a:lstStyle/>
        <a:p>
          <a:endParaRPr lang="en-GB"/>
        </a:p>
      </dgm:t>
    </dgm:pt>
    <dgm:pt modelId="{18EF3EA1-5710-4B3E-AC8C-E307FA4092AE}">
      <dgm:prSet phldrT="[Text]"/>
      <dgm:spPr/>
      <dgm:t>
        <a:bodyPr/>
        <a:lstStyle/>
        <a:p>
          <a:pPr marL="0" indent="0">
            <a:buNone/>
          </a:pPr>
          <a:r>
            <a:rPr lang="en-GB" dirty="0"/>
            <a:t>What short-, medium- or longer-term changes might happen? </a:t>
          </a:r>
        </a:p>
      </dgm:t>
    </dgm:pt>
    <dgm:pt modelId="{24379F6A-4058-4D23-A2D0-A8CDCDAAE8E4}" type="parTrans" cxnId="{2B579220-629F-4939-80E3-A2154D3C79F4}">
      <dgm:prSet/>
      <dgm:spPr/>
      <dgm:t>
        <a:bodyPr/>
        <a:lstStyle/>
        <a:p>
          <a:endParaRPr lang="en-GB"/>
        </a:p>
      </dgm:t>
    </dgm:pt>
    <dgm:pt modelId="{A35F1B72-A3E1-4797-A845-CA5A2328C899}" type="sibTrans" cxnId="{2B579220-629F-4939-80E3-A2154D3C79F4}">
      <dgm:prSet/>
      <dgm:spPr/>
      <dgm:t>
        <a:bodyPr/>
        <a:lstStyle/>
        <a:p>
          <a:endParaRPr lang="en-GB"/>
        </a:p>
      </dgm:t>
    </dgm:pt>
    <dgm:pt modelId="{C76A674D-ACB4-49AF-8692-EAEAF745F193}">
      <dgm:prSet phldrT="[Text]"/>
      <dgm:spPr/>
      <dgm:t>
        <a:bodyPr/>
        <a:lstStyle/>
        <a:p>
          <a:pPr marL="0">
            <a:buNone/>
          </a:pPr>
          <a:r>
            <a:rPr lang="en-GB" dirty="0"/>
            <a:t>How might you know, and how will you use what you learn? </a:t>
          </a:r>
        </a:p>
      </dgm:t>
    </dgm:pt>
    <dgm:pt modelId="{A2610CCB-6124-48D0-8077-4DD44B43991B}" type="parTrans" cxnId="{E301658E-4AF2-4B24-8CF3-E5CAEF41258C}">
      <dgm:prSet/>
      <dgm:spPr/>
      <dgm:t>
        <a:bodyPr/>
        <a:lstStyle/>
        <a:p>
          <a:endParaRPr lang="en-GB"/>
        </a:p>
      </dgm:t>
    </dgm:pt>
    <dgm:pt modelId="{FDE699FD-6C27-43B3-BCC2-BD660EDEA23F}" type="sibTrans" cxnId="{E301658E-4AF2-4B24-8CF3-E5CAEF41258C}">
      <dgm:prSet/>
      <dgm:spPr/>
      <dgm:t>
        <a:bodyPr/>
        <a:lstStyle/>
        <a:p>
          <a:endParaRPr lang="en-GB"/>
        </a:p>
      </dgm:t>
    </dgm:pt>
    <dgm:pt modelId="{AD335E3B-FF1E-4F89-BA2E-4FA68600AE08}" type="pres">
      <dgm:prSet presAssocID="{2430CC49-294F-4B3F-914C-0B06A16518B5}" presName="Name0" presStyleCnt="0">
        <dgm:presLayoutVars>
          <dgm:dir/>
          <dgm:animLvl val="lvl"/>
          <dgm:resizeHandles val="exact"/>
        </dgm:presLayoutVars>
      </dgm:prSet>
      <dgm:spPr/>
    </dgm:pt>
    <dgm:pt modelId="{CCFA681A-D9AF-49A4-9C95-7C443DEC2F94}" type="pres">
      <dgm:prSet presAssocID="{E502126F-19A4-47B1-A06C-4504ED63AB7B}" presName="linNode" presStyleCnt="0"/>
      <dgm:spPr/>
    </dgm:pt>
    <dgm:pt modelId="{5EB29DFA-3F26-4E25-960E-CB78DEB5D274}" type="pres">
      <dgm:prSet presAssocID="{E502126F-19A4-47B1-A06C-4504ED63AB7B}" presName="parentText" presStyleLbl="node1" presStyleIdx="0" presStyleCnt="6">
        <dgm:presLayoutVars>
          <dgm:chMax val="1"/>
          <dgm:bulletEnabled val="1"/>
        </dgm:presLayoutVars>
      </dgm:prSet>
      <dgm:spPr/>
    </dgm:pt>
    <dgm:pt modelId="{F3CD6E44-38D5-4BF6-9CB2-1B4975620343}" type="pres">
      <dgm:prSet presAssocID="{E502126F-19A4-47B1-A06C-4504ED63AB7B}" presName="descendantText" presStyleLbl="alignAccFollowNode1" presStyleIdx="0" presStyleCnt="6">
        <dgm:presLayoutVars>
          <dgm:bulletEnabled val="1"/>
        </dgm:presLayoutVars>
      </dgm:prSet>
      <dgm:spPr/>
    </dgm:pt>
    <dgm:pt modelId="{4965FF44-3262-41BE-9017-CB60B4A0F677}" type="pres">
      <dgm:prSet presAssocID="{3D6FF4E4-955F-42E0-BC55-86AFD99AE1E4}" presName="sp" presStyleCnt="0"/>
      <dgm:spPr/>
    </dgm:pt>
    <dgm:pt modelId="{850930A5-1EE9-4CB2-A152-99A38436C331}" type="pres">
      <dgm:prSet presAssocID="{85750602-983E-416D-91A9-A6FBA2E9E064}" presName="linNode" presStyleCnt="0"/>
      <dgm:spPr/>
    </dgm:pt>
    <dgm:pt modelId="{67C85B14-80F3-4F2F-B4D5-938461C850ED}" type="pres">
      <dgm:prSet presAssocID="{85750602-983E-416D-91A9-A6FBA2E9E064}" presName="parentText" presStyleLbl="node1" presStyleIdx="1" presStyleCnt="6">
        <dgm:presLayoutVars>
          <dgm:chMax val="1"/>
          <dgm:bulletEnabled val="1"/>
        </dgm:presLayoutVars>
      </dgm:prSet>
      <dgm:spPr/>
    </dgm:pt>
    <dgm:pt modelId="{B9741CF1-80AB-4B37-9BEC-C9FFA1D7B350}" type="pres">
      <dgm:prSet presAssocID="{85750602-983E-416D-91A9-A6FBA2E9E064}" presName="descendantText" presStyleLbl="alignAccFollowNode1" presStyleIdx="1" presStyleCnt="6">
        <dgm:presLayoutVars>
          <dgm:bulletEnabled val="1"/>
        </dgm:presLayoutVars>
      </dgm:prSet>
      <dgm:spPr/>
    </dgm:pt>
    <dgm:pt modelId="{26179F6E-28D8-49F7-BA28-D08C3BE607C2}" type="pres">
      <dgm:prSet presAssocID="{C1BA51BF-71BA-4CB1-965E-9FD5F67C6F0C}" presName="sp" presStyleCnt="0"/>
      <dgm:spPr/>
    </dgm:pt>
    <dgm:pt modelId="{FCE2EEEC-84C9-43B0-A589-FD6D80DE2DDF}" type="pres">
      <dgm:prSet presAssocID="{5410B428-D8B6-4EDC-ADEE-157FD6771E3B}" presName="linNode" presStyleCnt="0"/>
      <dgm:spPr/>
    </dgm:pt>
    <dgm:pt modelId="{48AACFE1-D4F2-41EA-B83E-F20813FD1C6E}" type="pres">
      <dgm:prSet presAssocID="{5410B428-D8B6-4EDC-ADEE-157FD6771E3B}" presName="parentText" presStyleLbl="node1" presStyleIdx="2" presStyleCnt="6">
        <dgm:presLayoutVars>
          <dgm:chMax val="1"/>
          <dgm:bulletEnabled val="1"/>
        </dgm:presLayoutVars>
      </dgm:prSet>
      <dgm:spPr/>
    </dgm:pt>
    <dgm:pt modelId="{A68A423E-17A7-4D32-B032-6BB8B303460C}" type="pres">
      <dgm:prSet presAssocID="{5410B428-D8B6-4EDC-ADEE-157FD6771E3B}" presName="descendantText" presStyleLbl="alignAccFollowNode1" presStyleIdx="2" presStyleCnt="6">
        <dgm:presLayoutVars>
          <dgm:bulletEnabled val="1"/>
        </dgm:presLayoutVars>
      </dgm:prSet>
      <dgm:spPr/>
    </dgm:pt>
    <dgm:pt modelId="{1AEDD06A-452E-4373-AD98-89AB9BF95677}" type="pres">
      <dgm:prSet presAssocID="{BB335594-D52A-4152-9D3A-525D538F3E24}" presName="sp" presStyleCnt="0"/>
      <dgm:spPr/>
    </dgm:pt>
    <dgm:pt modelId="{C7B01B2A-BFC8-4EF5-B6CE-E0C34E02611F}" type="pres">
      <dgm:prSet presAssocID="{4683BFC6-EEFB-42CA-ADC9-895F95191030}" presName="linNode" presStyleCnt="0"/>
      <dgm:spPr/>
    </dgm:pt>
    <dgm:pt modelId="{D615E6BF-8B7D-4589-A7BA-88AF839D369E}" type="pres">
      <dgm:prSet presAssocID="{4683BFC6-EEFB-42CA-ADC9-895F95191030}" presName="parentText" presStyleLbl="node1" presStyleIdx="3" presStyleCnt="6">
        <dgm:presLayoutVars>
          <dgm:chMax val="1"/>
          <dgm:bulletEnabled val="1"/>
        </dgm:presLayoutVars>
      </dgm:prSet>
      <dgm:spPr/>
    </dgm:pt>
    <dgm:pt modelId="{B2606A17-4CB8-4D32-A3FD-84BFF272DB9D}" type="pres">
      <dgm:prSet presAssocID="{4683BFC6-EEFB-42CA-ADC9-895F95191030}" presName="descendantText" presStyleLbl="alignAccFollowNode1" presStyleIdx="3" presStyleCnt="6">
        <dgm:presLayoutVars>
          <dgm:bulletEnabled val="1"/>
        </dgm:presLayoutVars>
      </dgm:prSet>
      <dgm:spPr/>
    </dgm:pt>
    <dgm:pt modelId="{67B67C66-26CF-4299-82BB-EB0D65D87CA0}" type="pres">
      <dgm:prSet presAssocID="{9FC3E9E6-6F4F-4CC4-9B7E-513CCCA41E3D}" presName="sp" presStyleCnt="0"/>
      <dgm:spPr/>
    </dgm:pt>
    <dgm:pt modelId="{6B9909BD-C835-40DC-8655-DF974BCA202F}" type="pres">
      <dgm:prSet presAssocID="{6936B32D-44EC-4B9A-BAE6-3D79A26422C5}" presName="linNode" presStyleCnt="0"/>
      <dgm:spPr/>
    </dgm:pt>
    <dgm:pt modelId="{67A88ADE-DCFA-493E-A16E-BB56C2B129A9}" type="pres">
      <dgm:prSet presAssocID="{6936B32D-44EC-4B9A-BAE6-3D79A26422C5}" presName="parentText" presStyleLbl="node1" presStyleIdx="4" presStyleCnt="6">
        <dgm:presLayoutVars>
          <dgm:chMax val="1"/>
          <dgm:bulletEnabled val="1"/>
        </dgm:presLayoutVars>
      </dgm:prSet>
      <dgm:spPr/>
    </dgm:pt>
    <dgm:pt modelId="{D3127824-E3C8-42D0-9DD4-E501341735D3}" type="pres">
      <dgm:prSet presAssocID="{6936B32D-44EC-4B9A-BAE6-3D79A26422C5}" presName="descendantText" presStyleLbl="alignAccFollowNode1" presStyleIdx="4" presStyleCnt="6">
        <dgm:presLayoutVars>
          <dgm:bulletEnabled val="1"/>
        </dgm:presLayoutVars>
      </dgm:prSet>
      <dgm:spPr/>
    </dgm:pt>
    <dgm:pt modelId="{3B0C4AE3-904C-49BF-9A15-F382FC3E4F32}" type="pres">
      <dgm:prSet presAssocID="{93A4472D-A2F3-42E8-83BB-26538C656A4B}" presName="sp" presStyleCnt="0"/>
      <dgm:spPr/>
    </dgm:pt>
    <dgm:pt modelId="{3A98ED68-C6DA-4726-9293-7B0BE3A7C650}" type="pres">
      <dgm:prSet presAssocID="{DC802185-A848-4D1F-9C00-944B218E5FAF}" presName="linNode" presStyleCnt="0"/>
      <dgm:spPr/>
    </dgm:pt>
    <dgm:pt modelId="{625A198B-38CF-4553-AE44-663702995B8A}" type="pres">
      <dgm:prSet presAssocID="{DC802185-A848-4D1F-9C00-944B218E5FAF}" presName="parentText" presStyleLbl="node1" presStyleIdx="5" presStyleCnt="6">
        <dgm:presLayoutVars>
          <dgm:chMax val="1"/>
          <dgm:bulletEnabled val="1"/>
        </dgm:presLayoutVars>
      </dgm:prSet>
      <dgm:spPr/>
    </dgm:pt>
    <dgm:pt modelId="{9FB0D41D-9F31-47D1-886D-78BBEA8F24D9}" type="pres">
      <dgm:prSet presAssocID="{DC802185-A848-4D1F-9C00-944B218E5FAF}" presName="descendantText" presStyleLbl="alignAccFollowNode1" presStyleIdx="5" presStyleCnt="6">
        <dgm:presLayoutVars>
          <dgm:bulletEnabled val="1"/>
        </dgm:presLayoutVars>
      </dgm:prSet>
      <dgm:spPr/>
    </dgm:pt>
  </dgm:ptLst>
  <dgm:cxnLst>
    <dgm:cxn modelId="{F8369B0C-1A99-4DF6-A998-22B8032A8F4A}" srcId="{2430CC49-294F-4B3F-914C-0B06A16518B5}" destId="{6936B32D-44EC-4B9A-BAE6-3D79A26422C5}" srcOrd="4" destOrd="0" parTransId="{605C2150-0458-4829-9BAD-2D894EE91606}" sibTransId="{93A4472D-A2F3-42E8-83BB-26538C656A4B}"/>
    <dgm:cxn modelId="{0E4B2A17-08BC-4A98-ABA4-7A7F6EA5B507}" srcId="{85750602-983E-416D-91A9-A6FBA2E9E064}" destId="{5BF8277C-029B-4924-8AAF-5FB146402478}" srcOrd="0" destOrd="0" parTransId="{EC584846-DF41-45EC-B17A-3E2177B75C5A}" sibTransId="{D5D1C964-BC88-4B36-951B-F1CC87E70C07}"/>
    <dgm:cxn modelId="{C7D2421E-36CA-40EC-90E6-1DB52470D79F}" srcId="{2430CC49-294F-4B3F-914C-0B06A16518B5}" destId="{DC802185-A848-4D1F-9C00-944B218E5FAF}" srcOrd="5" destOrd="0" parTransId="{FEAE9F31-AC34-4E06-B984-C4F0ADDECB29}" sibTransId="{E1BFF67E-B15D-476E-9C53-989A45B5B473}"/>
    <dgm:cxn modelId="{2B579220-629F-4939-80E3-A2154D3C79F4}" srcId="{6936B32D-44EC-4B9A-BAE6-3D79A26422C5}" destId="{18EF3EA1-5710-4B3E-AC8C-E307FA4092AE}" srcOrd="0" destOrd="0" parTransId="{24379F6A-4058-4D23-A2D0-A8CDCDAAE8E4}" sibTransId="{A35F1B72-A3E1-4797-A845-CA5A2328C899}"/>
    <dgm:cxn modelId="{9C7D483E-358F-4183-95D7-BBC451D2E3E7}" type="presOf" srcId="{DC802185-A848-4D1F-9C00-944B218E5FAF}" destId="{625A198B-38CF-4553-AE44-663702995B8A}" srcOrd="0" destOrd="0" presId="urn:microsoft.com/office/officeart/2005/8/layout/vList5"/>
    <dgm:cxn modelId="{400EF843-777D-4445-AB02-6B3587C4E96B}" type="presOf" srcId="{5410B428-D8B6-4EDC-ADEE-157FD6771E3B}" destId="{48AACFE1-D4F2-41EA-B83E-F20813FD1C6E}" srcOrd="0" destOrd="0" presId="urn:microsoft.com/office/officeart/2005/8/layout/vList5"/>
    <dgm:cxn modelId="{E52AC84C-5DE9-4216-A2F0-7F655248A357}" type="presOf" srcId="{2430CC49-294F-4B3F-914C-0B06A16518B5}" destId="{AD335E3B-FF1E-4F89-BA2E-4FA68600AE08}" srcOrd="0" destOrd="0" presId="urn:microsoft.com/office/officeart/2005/8/layout/vList5"/>
    <dgm:cxn modelId="{42E6DC6D-DC2B-4BC1-9E72-C248F9419E0E}" srcId="{2430CC49-294F-4B3F-914C-0B06A16518B5}" destId="{85750602-983E-416D-91A9-A6FBA2E9E064}" srcOrd="1" destOrd="0" parTransId="{630B170C-B6E5-4197-9113-65FD054A1E54}" sibTransId="{C1BA51BF-71BA-4CB1-965E-9FD5F67C6F0C}"/>
    <dgm:cxn modelId="{2C35FE72-140A-49BC-ADE2-4E12F392C2A8}" type="presOf" srcId="{85750602-983E-416D-91A9-A6FBA2E9E064}" destId="{67C85B14-80F3-4F2F-B4D5-938461C850ED}" srcOrd="0" destOrd="0" presId="urn:microsoft.com/office/officeart/2005/8/layout/vList5"/>
    <dgm:cxn modelId="{80227E7C-D5C5-41B5-9002-5F93D5310112}" type="presOf" srcId="{5BF8277C-029B-4924-8AAF-5FB146402478}" destId="{B9741CF1-80AB-4B37-9BEC-C9FFA1D7B350}" srcOrd="0" destOrd="0" presId="urn:microsoft.com/office/officeart/2005/8/layout/vList5"/>
    <dgm:cxn modelId="{B7BD827D-7E67-4D73-91CD-79C722F3FB44}" srcId="{2430CC49-294F-4B3F-914C-0B06A16518B5}" destId="{4683BFC6-EEFB-42CA-ADC9-895F95191030}" srcOrd="3" destOrd="0" parTransId="{44B65CF8-1B13-4593-8684-5730CC88C2AF}" sibTransId="{9FC3E9E6-6F4F-4CC4-9B7E-513CCCA41E3D}"/>
    <dgm:cxn modelId="{55862382-C932-420F-B9AF-012E6E3D3A62}" srcId="{5410B428-D8B6-4EDC-ADEE-157FD6771E3B}" destId="{8E17F233-5D7F-4A3E-912F-9E1C1A29337A}" srcOrd="0" destOrd="0" parTransId="{717796CD-A007-4756-B5E1-5ED73B6B238B}" sibTransId="{70D5C1BA-3019-41D9-AE4C-7DFE436DAF78}"/>
    <dgm:cxn modelId="{DD233C8B-E021-405B-88D3-C2D46DC17C18}" srcId="{2430CC49-294F-4B3F-914C-0B06A16518B5}" destId="{E502126F-19A4-47B1-A06C-4504ED63AB7B}" srcOrd="0" destOrd="0" parTransId="{487C3882-26BE-4338-B951-98EC3079C48D}" sibTransId="{3D6FF4E4-955F-42E0-BC55-86AFD99AE1E4}"/>
    <dgm:cxn modelId="{E301658E-4AF2-4B24-8CF3-E5CAEF41258C}" srcId="{DC802185-A848-4D1F-9C00-944B218E5FAF}" destId="{C76A674D-ACB4-49AF-8692-EAEAF745F193}" srcOrd="0" destOrd="0" parTransId="{A2610CCB-6124-48D0-8077-4DD44B43991B}" sibTransId="{FDE699FD-6C27-43B3-BCC2-BD660EDEA23F}"/>
    <dgm:cxn modelId="{68470A93-D3DB-4E13-A116-DC12EA7E030F}" type="presOf" srcId="{420D565C-4520-47C2-8542-F99B1513BF37}" destId="{B2606A17-4CB8-4D32-A3FD-84BFF272DB9D}" srcOrd="0" destOrd="0" presId="urn:microsoft.com/office/officeart/2005/8/layout/vList5"/>
    <dgm:cxn modelId="{42240399-5A26-4651-A8E9-2160FA6C889A}" srcId="{2430CC49-294F-4B3F-914C-0B06A16518B5}" destId="{5410B428-D8B6-4EDC-ADEE-157FD6771E3B}" srcOrd="2" destOrd="0" parTransId="{EABB1528-0960-43ED-A049-5C883A4A9029}" sibTransId="{BB335594-D52A-4152-9D3A-525D538F3E24}"/>
    <dgm:cxn modelId="{0FAADC9B-0702-416F-B85C-53BA3CE3E810}" type="presOf" srcId="{18EF3EA1-5710-4B3E-AC8C-E307FA4092AE}" destId="{D3127824-E3C8-42D0-9DD4-E501341735D3}" srcOrd="0" destOrd="0" presId="urn:microsoft.com/office/officeart/2005/8/layout/vList5"/>
    <dgm:cxn modelId="{47033DB6-AB3E-45B2-B615-0AFC23F376EC}" type="presOf" srcId="{8E17F233-5D7F-4A3E-912F-9E1C1A29337A}" destId="{A68A423E-17A7-4D32-B032-6BB8B303460C}" srcOrd="0" destOrd="0" presId="urn:microsoft.com/office/officeart/2005/8/layout/vList5"/>
    <dgm:cxn modelId="{F4B6B9C6-76CA-46AB-AE46-9DA581A0C4C4}" srcId="{E502126F-19A4-47B1-A06C-4504ED63AB7B}" destId="{D664830F-E9BE-4BF2-9AC9-6C4A767D3B74}" srcOrd="0" destOrd="0" parTransId="{F50DCD26-1DDB-4C2B-A2E3-28590CE61307}" sibTransId="{436BB12E-BE8D-4E45-9FA1-AB51C2C3A159}"/>
    <dgm:cxn modelId="{27C27FCB-E176-4612-9762-1A6C04464082}" type="presOf" srcId="{E502126F-19A4-47B1-A06C-4504ED63AB7B}" destId="{5EB29DFA-3F26-4E25-960E-CB78DEB5D274}" srcOrd="0" destOrd="0" presId="urn:microsoft.com/office/officeart/2005/8/layout/vList5"/>
    <dgm:cxn modelId="{6C0AFBD4-15EA-455B-BC8D-3A7D3C6413A7}" type="presOf" srcId="{4683BFC6-EEFB-42CA-ADC9-895F95191030}" destId="{D615E6BF-8B7D-4589-A7BA-88AF839D369E}" srcOrd="0" destOrd="0" presId="urn:microsoft.com/office/officeart/2005/8/layout/vList5"/>
    <dgm:cxn modelId="{043B50DB-4D9F-459A-8B31-7B3BE963010B}" type="presOf" srcId="{6936B32D-44EC-4B9A-BAE6-3D79A26422C5}" destId="{67A88ADE-DCFA-493E-A16E-BB56C2B129A9}" srcOrd="0" destOrd="0" presId="urn:microsoft.com/office/officeart/2005/8/layout/vList5"/>
    <dgm:cxn modelId="{30B70CEF-2617-451D-A9A1-7379F6D985D7}" srcId="{4683BFC6-EEFB-42CA-ADC9-895F95191030}" destId="{420D565C-4520-47C2-8542-F99B1513BF37}" srcOrd="0" destOrd="0" parTransId="{7E3D3BD2-5B6E-4A14-A6D0-CA457048F531}" sibTransId="{D103F5D7-6C9E-4CA9-904F-10DBE43ABAD2}"/>
    <dgm:cxn modelId="{F3B728FA-D47B-426E-8E47-80E8D3023D6F}" type="presOf" srcId="{C76A674D-ACB4-49AF-8692-EAEAF745F193}" destId="{9FB0D41D-9F31-47D1-886D-78BBEA8F24D9}" srcOrd="0" destOrd="0" presId="urn:microsoft.com/office/officeart/2005/8/layout/vList5"/>
    <dgm:cxn modelId="{BA77FBFE-FD43-4DE6-A0C8-6973E30EFCA5}" type="presOf" srcId="{D664830F-E9BE-4BF2-9AC9-6C4A767D3B74}" destId="{F3CD6E44-38D5-4BF6-9CB2-1B4975620343}" srcOrd="0" destOrd="0" presId="urn:microsoft.com/office/officeart/2005/8/layout/vList5"/>
    <dgm:cxn modelId="{F2E40732-443A-454A-9BE2-A23B44EFB881}" type="presParOf" srcId="{AD335E3B-FF1E-4F89-BA2E-4FA68600AE08}" destId="{CCFA681A-D9AF-49A4-9C95-7C443DEC2F94}" srcOrd="0" destOrd="0" presId="urn:microsoft.com/office/officeart/2005/8/layout/vList5"/>
    <dgm:cxn modelId="{4ECF08DC-6156-4BEF-9FB0-491B3F235762}" type="presParOf" srcId="{CCFA681A-D9AF-49A4-9C95-7C443DEC2F94}" destId="{5EB29DFA-3F26-4E25-960E-CB78DEB5D274}" srcOrd="0" destOrd="0" presId="urn:microsoft.com/office/officeart/2005/8/layout/vList5"/>
    <dgm:cxn modelId="{FE80A30F-D4C2-41D4-A9CF-ADFF134E187F}" type="presParOf" srcId="{CCFA681A-D9AF-49A4-9C95-7C443DEC2F94}" destId="{F3CD6E44-38D5-4BF6-9CB2-1B4975620343}" srcOrd="1" destOrd="0" presId="urn:microsoft.com/office/officeart/2005/8/layout/vList5"/>
    <dgm:cxn modelId="{3927C8CD-BC65-4814-9B5B-476EABFBE431}" type="presParOf" srcId="{AD335E3B-FF1E-4F89-BA2E-4FA68600AE08}" destId="{4965FF44-3262-41BE-9017-CB60B4A0F677}" srcOrd="1" destOrd="0" presId="urn:microsoft.com/office/officeart/2005/8/layout/vList5"/>
    <dgm:cxn modelId="{A1DE0AE0-4C5C-4981-949E-09CB22D2B990}" type="presParOf" srcId="{AD335E3B-FF1E-4F89-BA2E-4FA68600AE08}" destId="{850930A5-1EE9-4CB2-A152-99A38436C331}" srcOrd="2" destOrd="0" presId="urn:microsoft.com/office/officeart/2005/8/layout/vList5"/>
    <dgm:cxn modelId="{DC968FA8-6260-42EF-8DAC-AC5B7A1D6A21}" type="presParOf" srcId="{850930A5-1EE9-4CB2-A152-99A38436C331}" destId="{67C85B14-80F3-4F2F-B4D5-938461C850ED}" srcOrd="0" destOrd="0" presId="urn:microsoft.com/office/officeart/2005/8/layout/vList5"/>
    <dgm:cxn modelId="{A86B4C28-2A6E-4EC8-9768-64D4377F64AF}" type="presParOf" srcId="{850930A5-1EE9-4CB2-A152-99A38436C331}" destId="{B9741CF1-80AB-4B37-9BEC-C9FFA1D7B350}" srcOrd="1" destOrd="0" presId="urn:microsoft.com/office/officeart/2005/8/layout/vList5"/>
    <dgm:cxn modelId="{C9CB0502-D476-4131-AC19-CFDB80053CBE}" type="presParOf" srcId="{AD335E3B-FF1E-4F89-BA2E-4FA68600AE08}" destId="{26179F6E-28D8-49F7-BA28-D08C3BE607C2}" srcOrd="3" destOrd="0" presId="urn:microsoft.com/office/officeart/2005/8/layout/vList5"/>
    <dgm:cxn modelId="{D460660E-74BC-4418-B482-1A6805543062}" type="presParOf" srcId="{AD335E3B-FF1E-4F89-BA2E-4FA68600AE08}" destId="{FCE2EEEC-84C9-43B0-A589-FD6D80DE2DDF}" srcOrd="4" destOrd="0" presId="urn:microsoft.com/office/officeart/2005/8/layout/vList5"/>
    <dgm:cxn modelId="{DD722ED0-AABE-49B2-8499-64A915BEA2D9}" type="presParOf" srcId="{FCE2EEEC-84C9-43B0-A589-FD6D80DE2DDF}" destId="{48AACFE1-D4F2-41EA-B83E-F20813FD1C6E}" srcOrd="0" destOrd="0" presId="urn:microsoft.com/office/officeart/2005/8/layout/vList5"/>
    <dgm:cxn modelId="{7CDAED71-8862-4999-AD71-BE62ECABD978}" type="presParOf" srcId="{FCE2EEEC-84C9-43B0-A589-FD6D80DE2DDF}" destId="{A68A423E-17A7-4D32-B032-6BB8B303460C}" srcOrd="1" destOrd="0" presId="urn:microsoft.com/office/officeart/2005/8/layout/vList5"/>
    <dgm:cxn modelId="{654A52B7-8712-4AC7-B7FB-2C202E15C5B5}" type="presParOf" srcId="{AD335E3B-FF1E-4F89-BA2E-4FA68600AE08}" destId="{1AEDD06A-452E-4373-AD98-89AB9BF95677}" srcOrd="5" destOrd="0" presId="urn:microsoft.com/office/officeart/2005/8/layout/vList5"/>
    <dgm:cxn modelId="{95DE9369-7381-4BC6-89BF-8FED31FDAEDC}" type="presParOf" srcId="{AD335E3B-FF1E-4F89-BA2E-4FA68600AE08}" destId="{C7B01B2A-BFC8-4EF5-B6CE-E0C34E02611F}" srcOrd="6" destOrd="0" presId="urn:microsoft.com/office/officeart/2005/8/layout/vList5"/>
    <dgm:cxn modelId="{173ACEA6-2B0E-49DA-A36D-EFE46C131102}" type="presParOf" srcId="{C7B01B2A-BFC8-4EF5-B6CE-E0C34E02611F}" destId="{D615E6BF-8B7D-4589-A7BA-88AF839D369E}" srcOrd="0" destOrd="0" presId="urn:microsoft.com/office/officeart/2005/8/layout/vList5"/>
    <dgm:cxn modelId="{367BC012-6673-4442-8ECB-6C237D04445F}" type="presParOf" srcId="{C7B01B2A-BFC8-4EF5-B6CE-E0C34E02611F}" destId="{B2606A17-4CB8-4D32-A3FD-84BFF272DB9D}" srcOrd="1" destOrd="0" presId="urn:microsoft.com/office/officeart/2005/8/layout/vList5"/>
    <dgm:cxn modelId="{E0BF5473-64E5-44A9-8F76-3588B540884D}" type="presParOf" srcId="{AD335E3B-FF1E-4F89-BA2E-4FA68600AE08}" destId="{67B67C66-26CF-4299-82BB-EB0D65D87CA0}" srcOrd="7" destOrd="0" presId="urn:microsoft.com/office/officeart/2005/8/layout/vList5"/>
    <dgm:cxn modelId="{F966EC08-6151-4102-9B04-F460396C9E67}" type="presParOf" srcId="{AD335E3B-FF1E-4F89-BA2E-4FA68600AE08}" destId="{6B9909BD-C835-40DC-8655-DF974BCA202F}" srcOrd="8" destOrd="0" presId="urn:microsoft.com/office/officeart/2005/8/layout/vList5"/>
    <dgm:cxn modelId="{0B3FC90F-9D66-4CBF-94AF-6FCBA71FC158}" type="presParOf" srcId="{6B9909BD-C835-40DC-8655-DF974BCA202F}" destId="{67A88ADE-DCFA-493E-A16E-BB56C2B129A9}" srcOrd="0" destOrd="0" presId="urn:microsoft.com/office/officeart/2005/8/layout/vList5"/>
    <dgm:cxn modelId="{E961B216-D624-4783-872D-02ADBD859B7D}" type="presParOf" srcId="{6B9909BD-C835-40DC-8655-DF974BCA202F}" destId="{D3127824-E3C8-42D0-9DD4-E501341735D3}" srcOrd="1" destOrd="0" presId="urn:microsoft.com/office/officeart/2005/8/layout/vList5"/>
    <dgm:cxn modelId="{D6D5B445-CF54-4978-B5B9-4FAD79AFB6D9}" type="presParOf" srcId="{AD335E3B-FF1E-4F89-BA2E-4FA68600AE08}" destId="{3B0C4AE3-904C-49BF-9A15-F382FC3E4F32}" srcOrd="9" destOrd="0" presId="urn:microsoft.com/office/officeart/2005/8/layout/vList5"/>
    <dgm:cxn modelId="{8B39B445-AD7A-41A5-9344-F45CAABCC210}" type="presParOf" srcId="{AD335E3B-FF1E-4F89-BA2E-4FA68600AE08}" destId="{3A98ED68-C6DA-4726-9293-7B0BE3A7C650}" srcOrd="10" destOrd="0" presId="urn:microsoft.com/office/officeart/2005/8/layout/vList5"/>
    <dgm:cxn modelId="{3ABDB6BE-1182-4210-9504-A02D2A3CB35C}" type="presParOf" srcId="{3A98ED68-C6DA-4726-9293-7B0BE3A7C650}" destId="{625A198B-38CF-4553-AE44-663702995B8A}" srcOrd="0" destOrd="0" presId="urn:microsoft.com/office/officeart/2005/8/layout/vList5"/>
    <dgm:cxn modelId="{3A3D865C-9C06-4B2F-B52A-78AE22347E56}" type="presParOf" srcId="{3A98ED68-C6DA-4726-9293-7B0BE3A7C650}" destId="{9FB0D41D-9F31-47D1-886D-78BBEA8F24D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30CC49-294F-4B3F-914C-0B06A16518B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502126F-19A4-47B1-A06C-4504ED63AB7B}">
      <dgm:prSet phldrT="[Text]" phldr="0"/>
      <dgm:spPr/>
      <dgm:t>
        <a:bodyPr/>
        <a:lstStyle/>
        <a:p>
          <a:r>
            <a:rPr lang="en-GB" dirty="0"/>
            <a:t>Need</a:t>
          </a:r>
        </a:p>
      </dgm:t>
    </dgm:pt>
    <dgm:pt modelId="{487C3882-26BE-4338-B951-98EC3079C48D}" type="parTrans" cxnId="{DD233C8B-E021-405B-88D3-C2D46DC17C18}">
      <dgm:prSet/>
      <dgm:spPr/>
      <dgm:t>
        <a:bodyPr/>
        <a:lstStyle/>
        <a:p>
          <a:endParaRPr lang="en-GB"/>
        </a:p>
      </dgm:t>
    </dgm:pt>
    <dgm:pt modelId="{3D6FF4E4-955F-42E0-BC55-86AFD99AE1E4}" type="sibTrans" cxnId="{DD233C8B-E021-405B-88D3-C2D46DC17C18}">
      <dgm:prSet/>
      <dgm:spPr/>
      <dgm:t>
        <a:bodyPr/>
        <a:lstStyle/>
        <a:p>
          <a:endParaRPr lang="en-GB"/>
        </a:p>
      </dgm:t>
    </dgm:pt>
    <dgm:pt modelId="{D664830F-E9BE-4BF2-9AC9-6C4A767D3B74}">
      <dgm:prSet phldrT="[Text]"/>
      <dgm:spPr/>
      <dgm:t>
        <a:bodyPr/>
        <a:lstStyle/>
        <a:p>
          <a:pPr marL="0" indent="0">
            <a:buFont typeface="Arial" panose="020B0604020202020204" pitchFamily="34" charset="0"/>
            <a:buNone/>
          </a:pPr>
          <a:r>
            <a:rPr lang="en-GB" dirty="0"/>
            <a:t>What issue, risk or opportunity are you responding to? </a:t>
          </a:r>
        </a:p>
      </dgm:t>
    </dgm:pt>
    <dgm:pt modelId="{F50DCD26-1DDB-4C2B-A2E3-28590CE61307}" type="parTrans" cxnId="{F4B6B9C6-76CA-46AB-AE46-9DA581A0C4C4}">
      <dgm:prSet/>
      <dgm:spPr/>
      <dgm:t>
        <a:bodyPr/>
        <a:lstStyle/>
        <a:p>
          <a:endParaRPr lang="en-GB"/>
        </a:p>
      </dgm:t>
    </dgm:pt>
    <dgm:pt modelId="{436BB12E-BE8D-4E45-9FA1-AB51C2C3A159}" type="sibTrans" cxnId="{F4B6B9C6-76CA-46AB-AE46-9DA581A0C4C4}">
      <dgm:prSet/>
      <dgm:spPr/>
      <dgm:t>
        <a:bodyPr/>
        <a:lstStyle/>
        <a:p>
          <a:endParaRPr lang="en-GB"/>
        </a:p>
      </dgm:t>
    </dgm:pt>
    <dgm:pt modelId="{85750602-983E-416D-91A9-A6FBA2E9E064}">
      <dgm:prSet phldrT="[Text]" phldr="0"/>
      <dgm:spPr/>
      <dgm:t>
        <a:bodyPr/>
        <a:lstStyle/>
        <a:p>
          <a:r>
            <a:rPr lang="en-GB" dirty="0"/>
            <a:t>People</a:t>
          </a:r>
        </a:p>
      </dgm:t>
    </dgm:pt>
    <dgm:pt modelId="{630B170C-B6E5-4197-9113-65FD054A1E54}" type="parTrans" cxnId="{42E6DC6D-DC2B-4BC1-9E72-C248F9419E0E}">
      <dgm:prSet/>
      <dgm:spPr/>
      <dgm:t>
        <a:bodyPr/>
        <a:lstStyle/>
        <a:p>
          <a:endParaRPr lang="en-GB"/>
        </a:p>
      </dgm:t>
    </dgm:pt>
    <dgm:pt modelId="{C1BA51BF-71BA-4CB1-965E-9FD5F67C6F0C}" type="sibTrans" cxnId="{42E6DC6D-DC2B-4BC1-9E72-C248F9419E0E}">
      <dgm:prSet/>
      <dgm:spPr/>
      <dgm:t>
        <a:bodyPr/>
        <a:lstStyle/>
        <a:p>
          <a:endParaRPr lang="en-GB"/>
        </a:p>
      </dgm:t>
    </dgm:pt>
    <dgm:pt modelId="{5BF8277C-029B-4924-8AAF-5FB146402478}">
      <dgm:prSet phldrT="[Text]"/>
      <dgm:spPr/>
      <dgm:t>
        <a:bodyPr/>
        <a:lstStyle/>
        <a:p>
          <a:pPr marL="0" indent="0">
            <a:buFont typeface="+mj-lt"/>
            <a:buNone/>
          </a:pPr>
          <a:r>
            <a:rPr lang="en-GB" dirty="0"/>
            <a:t>Who are you supporting, and what is important to understand about them? </a:t>
          </a:r>
        </a:p>
      </dgm:t>
    </dgm:pt>
    <dgm:pt modelId="{EC584846-DF41-45EC-B17A-3E2177B75C5A}" type="parTrans" cxnId="{0E4B2A17-08BC-4A98-ABA4-7A7F6EA5B507}">
      <dgm:prSet/>
      <dgm:spPr/>
      <dgm:t>
        <a:bodyPr/>
        <a:lstStyle/>
        <a:p>
          <a:endParaRPr lang="en-GB"/>
        </a:p>
      </dgm:t>
    </dgm:pt>
    <dgm:pt modelId="{D5D1C964-BC88-4B36-951B-F1CC87E70C07}" type="sibTrans" cxnId="{0E4B2A17-08BC-4A98-ABA4-7A7F6EA5B507}">
      <dgm:prSet/>
      <dgm:spPr/>
      <dgm:t>
        <a:bodyPr/>
        <a:lstStyle/>
        <a:p>
          <a:endParaRPr lang="en-GB"/>
        </a:p>
      </dgm:t>
    </dgm:pt>
    <dgm:pt modelId="{5410B428-D8B6-4EDC-ADEE-157FD6771E3B}">
      <dgm:prSet phldrT="[Text]"/>
      <dgm:spPr/>
      <dgm:t>
        <a:bodyPr/>
        <a:lstStyle/>
        <a:p>
          <a:r>
            <a:rPr lang="en-GB" dirty="0"/>
            <a:t>Activities</a:t>
          </a:r>
        </a:p>
      </dgm:t>
    </dgm:pt>
    <dgm:pt modelId="{EABB1528-0960-43ED-A049-5C883A4A9029}" type="parTrans" cxnId="{42240399-5A26-4651-A8E9-2160FA6C889A}">
      <dgm:prSet/>
      <dgm:spPr/>
      <dgm:t>
        <a:bodyPr/>
        <a:lstStyle/>
        <a:p>
          <a:endParaRPr lang="en-GB"/>
        </a:p>
      </dgm:t>
    </dgm:pt>
    <dgm:pt modelId="{BB335594-D52A-4152-9D3A-525D538F3E24}" type="sibTrans" cxnId="{42240399-5A26-4651-A8E9-2160FA6C889A}">
      <dgm:prSet/>
      <dgm:spPr/>
      <dgm:t>
        <a:bodyPr/>
        <a:lstStyle/>
        <a:p>
          <a:endParaRPr lang="en-GB"/>
        </a:p>
      </dgm:t>
    </dgm:pt>
    <dgm:pt modelId="{8E17F233-5D7F-4A3E-912F-9E1C1A29337A}">
      <dgm:prSet phldrT="[Text]"/>
      <dgm:spPr/>
      <dgm:t>
        <a:bodyPr/>
        <a:lstStyle/>
        <a:p>
          <a:pPr>
            <a:buNone/>
          </a:pPr>
          <a:r>
            <a:rPr lang="en-GB" dirty="0"/>
            <a:t>What will you actually do? </a:t>
          </a:r>
        </a:p>
      </dgm:t>
    </dgm:pt>
    <dgm:pt modelId="{717796CD-A007-4756-B5E1-5ED73B6B238B}" type="parTrans" cxnId="{55862382-C932-420F-B9AF-012E6E3D3A62}">
      <dgm:prSet/>
      <dgm:spPr/>
      <dgm:t>
        <a:bodyPr/>
        <a:lstStyle/>
        <a:p>
          <a:endParaRPr lang="en-GB"/>
        </a:p>
      </dgm:t>
    </dgm:pt>
    <dgm:pt modelId="{70D5C1BA-3019-41D9-AE4C-7DFE436DAF78}" type="sibTrans" cxnId="{55862382-C932-420F-B9AF-012E6E3D3A62}">
      <dgm:prSet/>
      <dgm:spPr/>
      <dgm:t>
        <a:bodyPr/>
        <a:lstStyle/>
        <a:p>
          <a:endParaRPr lang="en-GB"/>
        </a:p>
      </dgm:t>
    </dgm:pt>
    <dgm:pt modelId="{6936B32D-44EC-4B9A-BAE6-3D79A26422C5}">
      <dgm:prSet phldrT="[Text]" phldr="0"/>
      <dgm:spPr/>
      <dgm:t>
        <a:bodyPr/>
        <a:lstStyle/>
        <a:p>
          <a:r>
            <a:rPr lang="en-GB" dirty="0"/>
            <a:t>Change</a:t>
          </a:r>
        </a:p>
      </dgm:t>
    </dgm:pt>
    <dgm:pt modelId="{605C2150-0458-4829-9BAD-2D894EE91606}" type="parTrans" cxnId="{F8369B0C-1A99-4DF6-A998-22B8032A8F4A}">
      <dgm:prSet/>
      <dgm:spPr/>
      <dgm:t>
        <a:bodyPr/>
        <a:lstStyle/>
        <a:p>
          <a:endParaRPr lang="en-GB"/>
        </a:p>
      </dgm:t>
    </dgm:pt>
    <dgm:pt modelId="{93A4472D-A2F3-42E8-83BB-26538C656A4B}" type="sibTrans" cxnId="{F8369B0C-1A99-4DF6-A998-22B8032A8F4A}">
      <dgm:prSet/>
      <dgm:spPr/>
      <dgm:t>
        <a:bodyPr/>
        <a:lstStyle/>
        <a:p>
          <a:endParaRPr lang="en-GB"/>
        </a:p>
      </dgm:t>
    </dgm:pt>
    <dgm:pt modelId="{DC802185-A848-4D1F-9C00-944B218E5FAF}">
      <dgm:prSet phldrT="[Text]" phldr="0"/>
      <dgm:spPr/>
      <dgm:t>
        <a:bodyPr/>
        <a:lstStyle/>
        <a:p>
          <a:r>
            <a:rPr lang="en-GB" dirty="0"/>
            <a:t>Evidence and learning</a:t>
          </a:r>
        </a:p>
      </dgm:t>
    </dgm:pt>
    <dgm:pt modelId="{FEAE9F31-AC34-4E06-B984-C4F0ADDECB29}" type="parTrans" cxnId="{C7D2421E-36CA-40EC-90E6-1DB52470D79F}">
      <dgm:prSet/>
      <dgm:spPr/>
      <dgm:t>
        <a:bodyPr/>
        <a:lstStyle/>
        <a:p>
          <a:endParaRPr lang="en-GB"/>
        </a:p>
      </dgm:t>
    </dgm:pt>
    <dgm:pt modelId="{E1BFF67E-B15D-476E-9C53-989A45B5B473}" type="sibTrans" cxnId="{C7D2421E-36CA-40EC-90E6-1DB52470D79F}">
      <dgm:prSet/>
      <dgm:spPr/>
      <dgm:t>
        <a:bodyPr/>
        <a:lstStyle/>
        <a:p>
          <a:endParaRPr lang="en-GB"/>
        </a:p>
      </dgm:t>
    </dgm:pt>
    <dgm:pt modelId="{4683BFC6-EEFB-42CA-ADC9-895F95191030}">
      <dgm:prSet phldrT="[Text]" phldr="0"/>
      <dgm:spPr/>
      <dgm:t>
        <a:bodyPr/>
        <a:lstStyle/>
        <a:p>
          <a:r>
            <a:rPr lang="en-GB" dirty="0"/>
            <a:t>Engagement</a:t>
          </a:r>
        </a:p>
      </dgm:t>
    </dgm:pt>
    <dgm:pt modelId="{44B65CF8-1B13-4593-8684-5730CC88C2AF}" type="parTrans" cxnId="{B7BD827D-7E67-4D73-91CD-79C722F3FB44}">
      <dgm:prSet/>
      <dgm:spPr/>
      <dgm:t>
        <a:bodyPr/>
        <a:lstStyle/>
        <a:p>
          <a:endParaRPr lang="en-GB"/>
        </a:p>
      </dgm:t>
    </dgm:pt>
    <dgm:pt modelId="{9FC3E9E6-6F4F-4CC4-9B7E-513CCCA41E3D}" type="sibTrans" cxnId="{B7BD827D-7E67-4D73-91CD-79C722F3FB44}">
      <dgm:prSet/>
      <dgm:spPr/>
      <dgm:t>
        <a:bodyPr/>
        <a:lstStyle/>
        <a:p>
          <a:endParaRPr lang="en-GB"/>
        </a:p>
      </dgm:t>
    </dgm:pt>
    <dgm:pt modelId="{420D565C-4520-47C2-8542-F99B1513BF37}">
      <dgm:prSet phldrT="[Text]"/>
      <dgm:spPr/>
      <dgm:t>
        <a:bodyPr/>
        <a:lstStyle/>
        <a:p>
          <a:pPr marL="0" indent="0">
            <a:buNone/>
          </a:pPr>
          <a:r>
            <a:rPr lang="en-GB" dirty="0"/>
            <a:t>How do people take part, and what should it feel like? </a:t>
          </a:r>
        </a:p>
      </dgm:t>
    </dgm:pt>
    <dgm:pt modelId="{7E3D3BD2-5B6E-4A14-A6D0-CA457048F531}" type="parTrans" cxnId="{30B70CEF-2617-451D-A9A1-7379F6D985D7}">
      <dgm:prSet/>
      <dgm:spPr/>
      <dgm:t>
        <a:bodyPr/>
        <a:lstStyle/>
        <a:p>
          <a:endParaRPr lang="en-GB"/>
        </a:p>
      </dgm:t>
    </dgm:pt>
    <dgm:pt modelId="{D103F5D7-6C9E-4CA9-904F-10DBE43ABAD2}" type="sibTrans" cxnId="{30B70CEF-2617-451D-A9A1-7379F6D985D7}">
      <dgm:prSet/>
      <dgm:spPr/>
      <dgm:t>
        <a:bodyPr/>
        <a:lstStyle/>
        <a:p>
          <a:endParaRPr lang="en-GB"/>
        </a:p>
      </dgm:t>
    </dgm:pt>
    <dgm:pt modelId="{18EF3EA1-5710-4B3E-AC8C-E307FA4092AE}">
      <dgm:prSet phldrT="[Text]"/>
      <dgm:spPr/>
      <dgm:t>
        <a:bodyPr/>
        <a:lstStyle/>
        <a:p>
          <a:pPr marL="0" indent="0">
            <a:buNone/>
          </a:pPr>
          <a:r>
            <a:rPr lang="en-GB" dirty="0"/>
            <a:t>What short-, medium- or longer-term changes might happen? </a:t>
          </a:r>
        </a:p>
      </dgm:t>
    </dgm:pt>
    <dgm:pt modelId="{24379F6A-4058-4D23-A2D0-A8CDCDAAE8E4}" type="parTrans" cxnId="{2B579220-629F-4939-80E3-A2154D3C79F4}">
      <dgm:prSet/>
      <dgm:spPr/>
      <dgm:t>
        <a:bodyPr/>
        <a:lstStyle/>
        <a:p>
          <a:endParaRPr lang="en-GB"/>
        </a:p>
      </dgm:t>
    </dgm:pt>
    <dgm:pt modelId="{A35F1B72-A3E1-4797-A845-CA5A2328C899}" type="sibTrans" cxnId="{2B579220-629F-4939-80E3-A2154D3C79F4}">
      <dgm:prSet/>
      <dgm:spPr/>
      <dgm:t>
        <a:bodyPr/>
        <a:lstStyle/>
        <a:p>
          <a:endParaRPr lang="en-GB"/>
        </a:p>
      </dgm:t>
    </dgm:pt>
    <dgm:pt modelId="{C76A674D-ACB4-49AF-8692-EAEAF745F193}">
      <dgm:prSet phldrT="[Text]"/>
      <dgm:spPr/>
      <dgm:t>
        <a:bodyPr/>
        <a:lstStyle/>
        <a:p>
          <a:pPr marL="0">
            <a:buNone/>
          </a:pPr>
          <a:r>
            <a:rPr lang="en-GB" dirty="0"/>
            <a:t>How might you know, and how will you use what you learn? </a:t>
          </a:r>
        </a:p>
      </dgm:t>
    </dgm:pt>
    <dgm:pt modelId="{A2610CCB-6124-48D0-8077-4DD44B43991B}" type="parTrans" cxnId="{E301658E-4AF2-4B24-8CF3-E5CAEF41258C}">
      <dgm:prSet/>
      <dgm:spPr/>
      <dgm:t>
        <a:bodyPr/>
        <a:lstStyle/>
        <a:p>
          <a:endParaRPr lang="en-GB"/>
        </a:p>
      </dgm:t>
    </dgm:pt>
    <dgm:pt modelId="{FDE699FD-6C27-43B3-BCC2-BD660EDEA23F}" type="sibTrans" cxnId="{E301658E-4AF2-4B24-8CF3-E5CAEF41258C}">
      <dgm:prSet/>
      <dgm:spPr/>
      <dgm:t>
        <a:bodyPr/>
        <a:lstStyle/>
        <a:p>
          <a:endParaRPr lang="en-GB"/>
        </a:p>
      </dgm:t>
    </dgm:pt>
    <dgm:pt modelId="{AD335E3B-FF1E-4F89-BA2E-4FA68600AE08}" type="pres">
      <dgm:prSet presAssocID="{2430CC49-294F-4B3F-914C-0B06A16518B5}" presName="Name0" presStyleCnt="0">
        <dgm:presLayoutVars>
          <dgm:dir/>
          <dgm:animLvl val="lvl"/>
          <dgm:resizeHandles val="exact"/>
        </dgm:presLayoutVars>
      </dgm:prSet>
      <dgm:spPr/>
    </dgm:pt>
    <dgm:pt modelId="{CCFA681A-D9AF-49A4-9C95-7C443DEC2F94}" type="pres">
      <dgm:prSet presAssocID="{E502126F-19A4-47B1-A06C-4504ED63AB7B}" presName="linNode" presStyleCnt="0"/>
      <dgm:spPr/>
    </dgm:pt>
    <dgm:pt modelId="{5EB29DFA-3F26-4E25-960E-CB78DEB5D274}" type="pres">
      <dgm:prSet presAssocID="{E502126F-19A4-47B1-A06C-4504ED63AB7B}" presName="parentText" presStyleLbl="node1" presStyleIdx="0" presStyleCnt="6">
        <dgm:presLayoutVars>
          <dgm:chMax val="1"/>
          <dgm:bulletEnabled val="1"/>
        </dgm:presLayoutVars>
      </dgm:prSet>
      <dgm:spPr/>
    </dgm:pt>
    <dgm:pt modelId="{F3CD6E44-38D5-4BF6-9CB2-1B4975620343}" type="pres">
      <dgm:prSet presAssocID="{E502126F-19A4-47B1-A06C-4504ED63AB7B}" presName="descendantText" presStyleLbl="alignAccFollowNode1" presStyleIdx="0" presStyleCnt="6">
        <dgm:presLayoutVars>
          <dgm:bulletEnabled val="1"/>
        </dgm:presLayoutVars>
      </dgm:prSet>
      <dgm:spPr/>
    </dgm:pt>
    <dgm:pt modelId="{4965FF44-3262-41BE-9017-CB60B4A0F677}" type="pres">
      <dgm:prSet presAssocID="{3D6FF4E4-955F-42E0-BC55-86AFD99AE1E4}" presName="sp" presStyleCnt="0"/>
      <dgm:spPr/>
    </dgm:pt>
    <dgm:pt modelId="{850930A5-1EE9-4CB2-A152-99A38436C331}" type="pres">
      <dgm:prSet presAssocID="{85750602-983E-416D-91A9-A6FBA2E9E064}" presName="linNode" presStyleCnt="0"/>
      <dgm:spPr/>
    </dgm:pt>
    <dgm:pt modelId="{67C85B14-80F3-4F2F-B4D5-938461C850ED}" type="pres">
      <dgm:prSet presAssocID="{85750602-983E-416D-91A9-A6FBA2E9E064}" presName="parentText" presStyleLbl="node1" presStyleIdx="1" presStyleCnt="6">
        <dgm:presLayoutVars>
          <dgm:chMax val="1"/>
          <dgm:bulletEnabled val="1"/>
        </dgm:presLayoutVars>
      </dgm:prSet>
      <dgm:spPr/>
    </dgm:pt>
    <dgm:pt modelId="{B9741CF1-80AB-4B37-9BEC-C9FFA1D7B350}" type="pres">
      <dgm:prSet presAssocID="{85750602-983E-416D-91A9-A6FBA2E9E064}" presName="descendantText" presStyleLbl="alignAccFollowNode1" presStyleIdx="1" presStyleCnt="6">
        <dgm:presLayoutVars>
          <dgm:bulletEnabled val="1"/>
        </dgm:presLayoutVars>
      </dgm:prSet>
      <dgm:spPr/>
    </dgm:pt>
    <dgm:pt modelId="{26179F6E-28D8-49F7-BA28-D08C3BE607C2}" type="pres">
      <dgm:prSet presAssocID="{C1BA51BF-71BA-4CB1-965E-9FD5F67C6F0C}" presName="sp" presStyleCnt="0"/>
      <dgm:spPr/>
    </dgm:pt>
    <dgm:pt modelId="{FCE2EEEC-84C9-43B0-A589-FD6D80DE2DDF}" type="pres">
      <dgm:prSet presAssocID="{5410B428-D8B6-4EDC-ADEE-157FD6771E3B}" presName="linNode" presStyleCnt="0"/>
      <dgm:spPr/>
    </dgm:pt>
    <dgm:pt modelId="{48AACFE1-D4F2-41EA-B83E-F20813FD1C6E}" type="pres">
      <dgm:prSet presAssocID="{5410B428-D8B6-4EDC-ADEE-157FD6771E3B}" presName="parentText" presStyleLbl="node1" presStyleIdx="2" presStyleCnt="6">
        <dgm:presLayoutVars>
          <dgm:chMax val="1"/>
          <dgm:bulletEnabled val="1"/>
        </dgm:presLayoutVars>
      </dgm:prSet>
      <dgm:spPr/>
    </dgm:pt>
    <dgm:pt modelId="{A68A423E-17A7-4D32-B032-6BB8B303460C}" type="pres">
      <dgm:prSet presAssocID="{5410B428-D8B6-4EDC-ADEE-157FD6771E3B}" presName="descendantText" presStyleLbl="alignAccFollowNode1" presStyleIdx="2" presStyleCnt="6">
        <dgm:presLayoutVars>
          <dgm:bulletEnabled val="1"/>
        </dgm:presLayoutVars>
      </dgm:prSet>
      <dgm:spPr/>
    </dgm:pt>
    <dgm:pt modelId="{1AEDD06A-452E-4373-AD98-89AB9BF95677}" type="pres">
      <dgm:prSet presAssocID="{BB335594-D52A-4152-9D3A-525D538F3E24}" presName="sp" presStyleCnt="0"/>
      <dgm:spPr/>
    </dgm:pt>
    <dgm:pt modelId="{C7B01B2A-BFC8-4EF5-B6CE-E0C34E02611F}" type="pres">
      <dgm:prSet presAssocID="{4683BFC6-EEFB-42CA-ADC9-895F95191030}" presName="linNode" presStyleCnt="0"/>
      <dgm:spPr/>
    </dgm:pt>
    <dgm:pt modelId="{D615E6BF-8B7D-4589-A7BA-88AF839D369E}" type="pres">
      <dgm:prSet presAssocID="{4683BFC6-EEFB-42CA-ADC9-895F95191030}" presName="parentText" presStyleLbl="node1" presStyleIdx="3" presStyleCnt="6">
        <dgm:presLayoutVars>
          <dgm:chMax val="1"/>
          <dgm:bulletEnabled val="1"/>
        </dgm:presLayoutVars>
      </dgm:prSet>
      <dgm:spPr/>
    </dgm:pt>
    <dgm:pt modelId="{B2606A17-4CB8-4D32-A3FD-84BFF272DB9D}" type="pres">
      <dgm:prSet presAssocID="{4683BFC6-EEFB-42CA-ADC9-895F95191030}" presName="descendantText" presStyleLbl="alignAccFollowNode1" presStyleIdx="3" presStyleCnt="6">
        <dgm:presLayoutVars>
          <dgm:bulletEnabled val="1"/>
        </dgm:presLayoutVars>
      </dgm:prSet>
      <dgm:spPr/>
    </dgm:pt>
    <dgm:pt modelId="{67B67C66-26CF-4299-82BB-EB0D65D87CA0}" type="pres">
      <dgm:prSet presAssocID="{9FC3E9E6-6F4F-4CC4-9B7E-513CCCA41E3D}" presName="sp" presStyleCnt="0"/>
      <dgm:spPr/>
    </dgm:pt>
    <dgm:pt modelId="{6B9909BD-C835-40DC-8655-DF974BCA202F}" type="pres">
      <dgm:prSet presAssocID="{6936B32D-44EC-4B9A-BAE6-3D79A26422C5}" presName="linNode" presStyleCnt="0"/>
      <dgm:spPr/>
    </dgm:pt>
    <dgm:pt modelId="{67A88ADE-DCFA-493E-A16E-BB56C2B129A9}" type="pres">
      <dgm:prSet presAssocID="{6936B32D-44EC-4B9A-BAE6-3D79A26422C5}" presName="parentText" presStyleLbl="node1" presStyleIdx="4" presStyleCnt="6">
        <dgm:presLayoutVars>
          <dgm:chMax val="1"/>
          <dgm:bulletEnabled val="1"/>
        </dgm:presLayoutVars>
      </dgm:prSet>
      <dgm:spPr/>
    </dgm:pt>
    <dgm:pt modelId="{D3127824-E3C8-42D0-9DD4-E501341735D3}" type="pres">
      <dgm:prSet presAssocID="{6936B32D-44EC-4B9A-BAE6-3D79A26422C5}" presName="descendantText" presStyleLbl="alignAccFollowNode1" presStyleIdx="4" presStyleCnt="6">
        <dgm:presLayoutVars>
          <dgm:bulletEnabled val="1"/>
        </dgm:presLayoutVars>
      </dgm:prSet>
      <dgm:spPr/>
    </dgm:pt>
    <dgm:pt modelId="{3B0C4AE3-904C-49BF-9A15-F382FC3E4F32}" type="pres">
      <dgm:prSet presAssocID="{93A4472D-A2F3-42E8-83BB-26538C656A4B}" presName="sp" presStyleCnt="0"/>
      <dgm:spPr/>
    </dgm:pt>
    <dgm:pt modelId="{3A98ED68-C6DA-4726-9293-7B0BE3A7C650}" type="pres">
      <dgm:prSet presAssocID="{DC802185-A848-4D1F-9C00-944B218E5FAF}" presName="linNode" presStyleCnt="0"/>
      <dgm:spPr/>
    </dgm:pt>
    <dgm:pt modelId="{625A198B-38CF-4553-AE44-663702995B8A}" type="pres">
      <dgm:prSet presAssocID="{DC802185-A848-4D1F-9C00-944B218E5FAF}" presName="parentText" presStyleLbl="node1" presStyleIdx="5" presStyleCnt="6">
        <dgm:presLayoutVars>
          <dgm:chMax val="1"/>
          <dgm:bulletEnabled val="1"/>
        </dgm:presLayoutVars>
      </dgm:prSet>
      <dgm:spPr/>
    </dgm:pt>
    <dgm:pt modelId="{9FB0D41D-9F31-47D1-886D-78BBEA8F24D9}" type="pres">
      <dgm:prSet presAssocID="{DC802185-A848-4D1F-9C00-944B218E5FAF}" presName="descendantText" presStyleLbl="alignAccFollowNode1" presStyleIdx="5" presStyleCnt="6">
        <dgm:presLayoutVars>
          <dgm:bulletEnabled val="1"/>
        </dgm:presLayoutVars>
      </dgm:prSet>
      <dgm:spPr/>
    </dgm:pt>
  </dgm:ptLst>
  <dgm:cxnLst>
    <dgm:cxn modelId="{F8369B0C-1A99-4DF6-A998-22B8032A8F4A}" srcId="{2430CC49-294F-4B3F-914C-0B06A16518B5}" destId="{6936B32D-44EC-4B9A-BAE6-3D79A26422C5}" srcOrd="4" destOrd="0" parTransId="{605C2150-0458-4829-9BAD-2D894EE91606}" sibTransId="{93A4472D-A2F3-42E8-83BB-26538C656A4B}"/>
    <dgm:cxn modelId="{0E4B2A17-08BC-4A98-ABA4-7A7F6EA5B507}" srcId="{85750602-983E-416D-91A9-A6FBA2E9E064}" destId="{5BF8277C-029B-4924-8AAF-5FB146402478}" srcOrd="0" destOrd="0" parTransId="{EC584846-DF41-45EC-B17A-3E2177B75C5A}" sibTransId="{D5D1C964-BC88-4B36-951B-F1CC87E70C07}"/>
    <dgm:cxn modelId="{C7D2421E-36CA-40EC-90E6-1DB52470D79F}" srcId="{2430CC49-294F-4B3F-914C-0B06A16518B5}" destId="{DC802185-A848-4D1F-9C00-944B218E5FAF}" srcOrd="5" destOrd="0" parTransId="{FEAE9F31-AC34-4E06-B984-C4F0ADDECB29}" sibTransId="{E1BFF67E-B15D-476E-9C53-989A45B5B473}"/>
    <dgm:cxn modelId="{2B579220-629F-4939-80E3-A2154D3C79F4}" srcId="{6936B32D-44EC-4B9A-BAE6-3D79A26422C5}" destId="{18EF3EA1-5710-4B3E-AC8C-E307FA4092AE}" srcOrd="0" destOrd="0" parTransId="{24379F6A-4058-4D23-A2D0-A8CDCDAAE8E4}" sibTransId="{A35F1B72-A3E1-4797-A845-CA5A2328C899}"/>
    <dgm:cxn modelId="{9C7D483E-358F-4183-95D7-BBC451D2E3E7}" type="presOf" srcId="{DC802185-A848-4D1F-9C00-944B218E5FAF}" destId="{625A198B-38CF-4553-AE44-663702995B8A}" srcOrd="0" destOrd="0" presId="urn:microsoft.com/office/officeart/2005/8/layout/vList5"/>
    <dgm:cxn modelId="{400EF843-777D-4445-AB02-6B3587C4E96B}" type="presOf" srcId="{5410B428-D8B6-4EDC-ADEE-157FD6771E3B}" destId="{48AACFE1-D4F2-41EA-B83E-F20813FD1C6E}" srcOrd="0" destOrd="0" presId="urn:microsoft.com/office/officeart/2005/8/layout/vList5"/>
    <dgm:cxn modelId="{E52AC84C-5DE9-4216-A2F0-7F655248A357}" type="presOf" srcId="{2430CC49-294F-4B3F-914C-0B06A16518B5}" destId="{AD335E3B-FF1E-4F89-BA2E-4FA68600AE08}" srcOrd="0" destOrd="0" presId="urn:microsoft.com/office/officeart/2005/8/layout/vList5"/>
    <dgm:cxn modelId="{42E6DC6D-DC2B-4BC1-9E72-C248F9419E0E}" srcId="{2430CC49-294F-4B3F-914C-0B06A16518B5}" destId="{85750602-983E-416D-91A9-A6FBA2E9E064}" srcOrd="1" destOrd="0" parTransId="{630B170C-B6E5-4197-9113-65FD054A1E54}" sibTransId="{C1BA51BF-71BA-4CB1-965E-9FD5F67C6F0C}"/>
    <dgm:cxn modelId="{2C35FE72-140A-49BC-ADE2-4E12F392C2A8}" type="presOf" srcId="{85750602-983E-416D-91A9-A6FBA2E9E064}" destId="{67C85B14-80F3-4F2F-B4D5-938461C850ED}" srcOrd="0" destOrd="0" presId="urn:microsoft.com/office/officeart/2005/8/layout/vList5"/>
    <dgm:cxn modelId="{80227E7C-D5C5-41B5-9002-5F93D5310112}" type="presOf" srcId="{5BF8277C-029B-4924-8AAF-5FB146402478}" destId="{B9741CF1-80AB-4B37-9BEC-C9FFA1D7B350}" srcOrd="0" destOrd="0" presId="urn:microsoft.com/office/officeart/2005/8/layout/vList5"/>
    <dgm:cxn modelId="{B7BD827D-7E67-4D73-91CD-79C722F3FB44}" srcId="{2430CC49-294F-4B3F-914C-0B06A16518B5}" destId="{4683BFC6-EEFB-42CA-ADC9-895F95191030}" srcOrd="3" destOrd="0" parTransId="{44B65CF8-1B13-4593-8684-5730CC88C2AF}" sibTransId="{9FC3E9E6-6F4F-4CC4-9B7E-513CCCA41E3D}"/>
    <dgm:cxn modelId="{55862382-C932-420F-B9AF-012E6E3D3A62}" srcId="{5410B428-D8B6-4EDC-ADEE-157FD6771E3B}" destId="{8E17F233-5D7F-4A3E-912F-9E1C1A29337A}" srcOrd="0" destOrd="0" parTransId="{717796CD-A007-4756-B5E1-5ED73B6B238B}" sibTransId="{70D5C1BA-3019-41D9-AE4C-7DFE436DAF78}"/>
    <dgm:cxn modelId="{DD233C8B-E021-405B-88D3-C2D46DC17C18}" srcId="{2430CC49-294F-4B3F-914C-0B06A16518B5}" destId="{E502126F-19A4-47B1-A06C-4504ED63AB7B}" srcOrd="0" destOrd="0" parTransId="{487C3882-26BE-4338-B951-98EC3079C48D}" sibTransId="{3D6FF4E4-955F-42E0-BC55-86AFD99AE1E4}"/>
    <dgm:cxn modelId="{E301658E-4AF2-4B24-8CF3-E5CAEF41258C}" srcId="{DC802185-A848-4D1F-9C00-944B218E5FAF}" destId="{C76A674D-ACB4-49AF-8692-EAEAF745F193}" srcOrd="0" destOrd="0" parTransId="{A2610CCB-6124-48D0-8077-4DD44B43991B}" sibTransId="{FDE699FD-6C27-43B3-BCC2-BD660EDEA23F}"/>
    <dgm:cxn modelId="{68470A93-D3DB-4E13-A116-DC12EA7E030F}" type="presOf" srcId="{420D565C-4520-47C2-8542-F99B1513BF37}" destId="{B2606A17-4CB8-4D32-A3FD-84BFF272DB9D}" srcOrd="0" destOrd="0" presId="urn:microsoft.com/office/officeart/2005/8/layout/vList5"/>
    <dgm:cxn modelId="{42240399-5A26-4651-A8E9-2160FA6C889A}" srcId="{2430CC49-294F-4B3F-914C-0B06A16518B5}" destId="{5410B428-D8B6-4EDC-ADEE-157FD6771E3B}" srcOrd="2" destOrd="0" parTransId="{EABB1528-0960-43ED-A049-5C883A4A9029}" sibTransId="{BB335594-D52A-4152-9D3A-525D538F3E24}"/>
    <dgm:cxn modelId="{0FAADC9B-0702-416F-B85C-53BA3CE3E810}" type="presOf" srcId="{18EF3EA1-5710-4B3E-AC8C-E307FA4092AE}" destId="{D3127824-E3C8-42D0-9DD4-E501341735D3}" srcOrd="0" destOrd="0" presId="urn:microsoft.com/office/officeart/2005/8/layout/vList5"/>
    <dgm:cxn modelId="{47033DB6-AB3E-45B2-B615-0AFC23F376EC}" type="presOf" srcId="{8E17F233-5D7F-4A3E-912F-9E1C1A29337A}" destId="{A68A423E-17A7-4D32-B032-6BB8B303460C}" srcOrd="0" destOrd="0" presId="urn:microsoft.com/office/officeart/2005/8/layout/vList5"/>
    <dgm:cxn modelId="{F4B6B9C6-76CA-46AB-AE46-9DA581A0C4C4}" srcId="{E502126F-19A4-47B1-A06C-4504ED63AB7B}" destId="{D664830F-E9BE-4BF2-9AC9-6C4A767D3B74}" srcOrd="0" destOrd="0" parTransId="{F50DCD26-1DDB-4C2B-A2E3-28590CE61307}" sibTransId="{436BB12E-BE8D-4E45-9FA1-AB51C2C3A159}"/>
    <dgm:cxn modelId="{27C27FCB-E176-4612-9762-1A6C04464082}" type="presOf" srcId="{E502126F-19A4-47B1-A06C-4504ED63AB7B}" destId="{5EB29DFA-3F26-4E25-960E-CB78DEB5D274}" srcOrd="0" destOrd="0" presId="urn:microsoft.com/office/officeart/2005/8/layout/vList5"/>
    <dgm:cxn modelId="{6C0AFBD4-15EA-455B-BC8D-3A7D3C6413A7}" type="presOf" srcId="{4683BFC6-EEFB-42CA-ADC9-895F95191030}" destId="{D615E6BF-8B7D-4589-A7BA-88AF839D369E}" srcOrd="0" destOrd="0" presId="urn:microsoft.com/office/officeart/2005/8/layout/vList5"/>
    <dgm:cxn modelId="{043B50DB-4D9F-459A-8B31-7B3BE963010B}" type="presOf" srcId="{6936B32D-44EC-4B9A-BAE6-3D79A26422C5}" destId="{67A88ADE-DCFA-493E-A16E-BB56C2B129A9}" srcOrd="0" destOrd="0" presId="urn:microsoft.com/office/officeart/2005/8/layout/vList5"/>
    <dgm:cxn modelId="{30B70CEF-2617-451D-A9A1-7379F6D985D7}" srcId="{4683BFC6-EEFB-42CA-ADC9-895F95191030}" destId="{420D565C-4520-47C2-8542-F99B1513BF37}" srcOrd="0" destOrd="0" parTransId="{7E3D3BD2-5B6E-4A14-A6D0-CA457048F531}" sibTransId="{D103F5D7-6C9E-4CA9-904F-10DBE43ABAD2}"/>
    <dgm:cxn modelId="{F3B728FA-D47B-426E-8E47-80E8D3023D6F}" type="presOf" srcId="{C76A674D-ACB4-49AF-8692-EAEAF745F193}" destId="{9FB0D41D-9F31-47D1-886D-78BBEA8F24D9}" srcOrd="0" destOrd="0" presId="urn:microsoft.com/office/officeart/2005/8/layout/vList5"/>
    <dgm:cxn modelId="{BA77FBFE-FD43-4DE6-A0C8-6973E30EFCA5}" type="presOf" srcId="{D664830F-E9BE-4BF2-9AC9-6C4A767D3B74}" destId="{F3CD6E44-38D5-4BF6-9CB2-1B4975620343}" srcOrd="0" destOrd="0" presId="urn:microsoft.com/office/officeart/2005/8/layout/vList5"/>
    <dgm:cxn modelId="{F2E40732-443A-454A-9BE2-A23B44EFB881}" type="presParOf" srcId="{AD335E3B-FF1E-4F89-BA2E-4FA68600AE08}" destId="{CCFA681A-D9AF-49A4-9C95-7C443DEC2F94}" srcOrd="0" destOrd="0" presId="urn:microsoft.com/office/officeart/2005/8/layout/vList5"/>
    <dgm:cxn modelId="{4ECF08DC-6156-4BEF-9FB0-491B3F235762}" type="presParOf" srcId="{CCFA681A-D9AF-49A4-9C95-7C443DEC2F94}" destId="{5EB29DFA-3F26-4E25-960E-CB78DEB5D274}" srcOrd="0" destOrd="0" presId="urn:microsoft.com/office/officeart/2005/8/layout/vList5"/>
    <dgm:cxn modelId="{FE80A30F-D4C2-41D4-A9CF-ADFF134E187F}" type="presParOf" srcId="{CCFA681A-D9AF-49A4-9C95-7C443DEC2F94}" destId="{F3CD6E44-38D5-4BF6-9CB2-1B4975620343}" srcOrd="1" destOrd="0" presId="urn:microsoft.com/office/officeart/2005/8/layout/vList5"/>
    <dgm:cxn modelId="{3927C8CD-BC65-4814-9B5B-476EABFBE431}" type="presParOf" srcId="{AD335E3B-FF1E-4F89-BA2E-4FA68600AE08}" destId="{4965FF44-3262-41BE-9017-CB60B4A0F677}" srcOrd="1" destOrd="0" presId="urn:microsoft.com/office/officeart/2005/8/layout/vList5"/>
    <dgm:cxn modelId="{A1DE0AE0-4C5C-4981-949E-09CB22D2B990}" type="presParOf" srcId="{AD335E3B-FF1E-4F89-BA2E-4FA68600AE08}" destId="{850930A5-1EE9-4CB2-A152-99A38436C331}" srcOrd="2" destOrd="0" presId="urn:microsoft.com/office/officeart/2005/8/layout/vList5"/>
    <dgm:cxn modelId="{DC968FA8-6260-42EF-8DAC-AC5B7A1D6A21}" type="presParOf" srcId="{850930A5-1EE9-4CB2-A152-99A38436C331}" destId="{67C85B14-80F3-4F2F-B4D5-938461C850ED}" srcOrd="0" destOrd="0" presId="urn:microsoft.com/office/officeart/2005/8/layout/vList5"/>
    <dgm:cxn modelId="{A86B4C28-2A6E-4EC8-9768-64D4377F64AF}" type="presParOf" srcId="{850930A5-1EE9-4CB2-A152-99A38436C331}" destId="{B9741CF1-80AB-4B37-9BEC-C9FFA1D7B350}" srcOrd="1" destOrd="0" presId="urn:microsoft.com/office/officeart/2005/8/layout/vList5"/>
    <dgm:cxn modelId="{C9CB0502-D476-4131-AC19-CFDB80053CBE}" type="presParOf" srcId="{AD335E3B-FF1E-4F89-BA2E-4FA68600AE08}" destId="{26179F6E-28D8-49F7-BA28-D08C3BE607C2}" srcOrd="3" destOrd="0" presId="urn:microsoft.com/office/officeart/2005/8/layout/vList5"/>
    <dgm:cxn modelId="{D460660E-74BC-4418-B482-1A6805543062}" type="presParOf" srcId="{AD335E3B-FF1E-4F89-BA2E-4FA68600AE08}" destId="{FCE2EEEC-84C9-43B0-A589-FD6D80DE2DDF}" srcOrd="4" destOrd="0" presId="urn:microsoft.com/office/officeart/2005/8/layout/vList5"/>
    <dgm:cxn modelId="{DD722ED0-AABE-49B2-8499-64A915BEA2D9}" type="presParOf" srcId="{FCE2EEEC-84C9-43B0-A589-FD6D80DE2DDF}" destId="{48AACFE1-D4F2-41EA-B83E-F20813FD1C6E}" srcOrd="0" destOrd="0" presId="urn:microsoft.com/office/officeart/2005/8/layout/vList5"/>
    <dgm:cxn modelId="{7CDAED71-8862-4999-AD71-BE62ECABD978}" type="presParOf" srcId="{FCE2EEEC-84C9-43B0-A589-FD6D80DE2DDF}" destId="{A68A423E-17A7-4D32-B032-6BB8B303460C}" srcOrd="1" destOrd="0" presId="urn:microsoft.com/office/officeart/2005/8/layout/vList5"/>
    <dgm:cxn modelId="{654A52B7-8712-4AC7-B7FB-2C202E15C5B5}" type="presParOf" srcId="{AD335E3B-FF1E-4F89-BA2E-4FA68600AE08}" destId="{1AEDD06A-452E-4373-AD98-89AB9BF95677}" srcOrd="5" destOrd="0" presId="urn:microsoft.com/office/officeart/2005/8/layout/vList5"/>
    <dgm:cxn modelId="{95DE9369-7381-4BC6-89BF-8FED31FDAEDC}" type="presParOf" srcId="{AD335E3B-FF1E-4F89-BA2E-4FA68600AE08}" destId="{C7B01B2A-BFC8-4EF5-B6CE-E0C34E02611F}" srcOrd="6" destOrd="0" presId="urn:microsoft.com/office/officeart/2005/8/layout/vList5"/>
    <dgm:cxn modelId="{173ACEA6-2B0E-49DA-A36D-EFE46C131102}" type="presParOf" srcId="{C7B01B2A-BFC8-4EF5-B6CE-E0C34E02611F}" destId="{D615E6BF-8B7D-4589-A7BA-88AF839D369E}" srcOrd="0" destOrd="0" presId="urn:microsoft.com/office/officeart/2005/8/layout/vList5"/>
    <dgm:cxn modelId="{367BC012-6673-4442-8ECB-6C237D04445F}" type="presParOf" srcId="{C7B01B2A-BFC8-4EF5-B6CE-E0C34E02611F}" destId="{B2606A17-4CB8-4D32-A3FD-84BFF272DB9D}" srcOrd="1" destOrd="0" presId="urn:microsoft.com/office/officeart/2005/8/layout/vList5"/>
    <dgm:cxn modelId="{E0BF5473-64E5-44A9-8F76-3588B540884D}" type="presParOf" srcId="{AD335E3B-FF1E-4F89-BA2E-4FA68600AE08}" destId="{67B67C66-26CF-4299-82BB-EB0D65D87CA0}" srcOrd="7" destOrd="0" presId="urn:microsoft.com/office/officeart/2005/8/layout/vList5"/>
    <dgm:cxn modelId="{F966EC08-6151-4102-9B04-F460396C9E67}" type="presParOf" srcId="{AD335E3B-FF1E-4F89-BA2E-4FA68600AE08}" destId="{6B9909BD-C835-40DC-8655-DF974BCA202F}" srcOrd="8" destOrd="0" presId="urn:microsoft.com/office/officeart/2005/8/layout/vList5"/>
    <dgm:cxn modelId="{0B3FC90F-9D66-4CBF-94AF-6FCBA71FC158}" type="presParOf" srcId="{6B9909BD-C835-40DC-8655-DF974BCA202F}" destId="{67A88ADE-DCFA-493E-A16E-BB56C2B129A9}" srcOrd="0" destOrd="0" presId="urn:microsoft.com/office/officeart/2005/8/layout/vList5"/>
    <dgm:cxn modelId="{E961B216-D624-4783-872D-02ADBD859B7D}" type="presParOf" srcId="{6B9909BD-C835-40DC-8655-DF974BCA202F}" destId="{D3127824-E3C8-42D0-9DD4-E501341735D3}" srcOrd="1" destOrd="0" presId="urn:microsoft.com/office/officeart/2005/8/layout/vList5"/>
    <dgm:cxn modelId="{D6D5B445-CF54-4978-B5B9-4FAD79AFB6D9}" type="presParOf" srcId="{AD335E3B-FF1E-4F89-BA2E-4FA68600AE08}" destId="{3B0C4AE3-904C-49BF-9A15-F382FC3E4F32}" srcOrd="9" destOrd="0" presId="urn:microsoft.com/office/officeart/2005/8/layout/vList5"/>
    <dgm:cxn modelId="{8B39B445-AD7A-41A5-9344-F45CAABCC210}" type="presParOf" srcId="{AD335E3B-FF1E-4F89-BA2E-4FA68600AE08}" destId="{3A98ED68-C6DA-4726-9293-7B0BE3A7C650}" srcOrd="10" destOrd="0" presId="urn:microsoft.com/office/officeart/2005/8/layout/vList5"/>
    <dgm:cxn modelId="{3ABDB6BE-1182-4210-9504-A02D2A3CB35C}" type="presParOf" srcId="{3A98ED68-C6DA-4726-9293-7B0BE3A7C650}" destId="{625A198B-38CF-4553-AE44-663702995B8A}" srcOrd="0" destOrd="0" presId="urn:microsoft.com/office/officeart/2005/8/layout/vList5"/>
    <dgm:cxn modelId="{3A3D865C-9C06-4B2F-B52A-78AE22347E56}" type="presParOf" srcId="{3A98ED68-C6DA-4726-9293-7B0BE3A7C650}" destId="{9FB0D41D-9F31-47D1-886D-78BBEA8F24D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D6E44-38D5-4BF6-9CB2-1B4975620343}">
      <dsp:nvSpPr>
        <dsp:cNvPr id="0" name=""/>
        <dsp:cNvSpPr/>
      </dsp:nvSpPr>
      <dsp:spPr>
        <a:xfrm rot="5400000">
          <a:off x="5211360" y="-2217774"/>
          <a:ext cx="598770" cy="51865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1" indent="0" algn="l" defTabSz="711200">
            <a:lnSpc>
              <a:spcPct val="90000"/>
            </a:lnSpc>
            <a:spcBef>
              <a:spcPct val="0"/>
            </a:spcBef>
            <a:spcAft>
              <a:spcPct val="15000"/>
            </a:spcAft>
            <a:buFont typeface="Arial" panose="020B0604020202020204" pitchFamily="34" charset="0"/>
            <a:buNone/>
          </a:pPr>
          <a:r>
            <a:rPr lang="en-GB" sz="1600" kern="1200" dirty="0"/>
            <a:t>What issue, risk or opportunity are you responding to? </a:t>
          </a:r>
        </a:p>
      </dsp:txBody>
      <dsp:txXfrm rot="-5400000">
        <a:off x="2917453" y="105363"/>
        <a:ext cx="5157354" cy="540310"/>
      </dsp:txXfrm>
    </dsp:sp>
    <dsp:sp modelId="{5EB29DFA-3F26-4E25-960E-CB78DEB5D274}">
      <dsp:nvSpPr>
        <dsp:cNvPr id="0" name=""/>
        <dsp:cNvSpPr/>
      </dsp:nvSpPr>
      <dsp:spPr>
        <a:xfrm>
          <a:off x="0" y="1285"/>
          <a:ext cx="2917453" cy="7484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Need</a:t>
          </a:r>
        </a:p>
      </dsp:txBody>
      <dsp:txXfrm>
        <a:off x="36537" y="37822"/>
        <a:ext cx="2844379" cy="675389"/>
      </dsp:txXfrm>
    </dsp:sp>
    <dsp:sp modelId="{B9741CF1-80AB-4B37-9BEC-C9FFA1D7B350}">
      <dsp:nvSpPr>
        <dsp:cNvPr id="0" name=""/>
        <dsp:cNvSpPr/>
      </dsp:nvSpPr>
      <dsp:spPr>
        <a:xfrm rot="5400000">
          <a:off x="5211360" y="-1431887"/>
          <a:ext cx="598770" cy="51865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1" indent="0" algn="l" defTabSz="711200">
            <a:lnSpc>
              <a:spcPct val="90000"/>
            </a:lnSpc>
            <a:spcBef>
              <a:spcPct val="0"/>
            </a:spcBef>
            <a:spcAft>
              <a:spcPct val="15000"/>
            </a:spcAft>
            <a:buFont typeface="+mj-lt"/>
            <a:buNone/>
          </a:pPr>
          <a:r>
            <a:rPr lang="en-GB" sz="1600" kern="1200" dirty="0"/>
            <a:t>Who are you supporting, and what is important to understand about them? </a:t>
          </a:r>
        </a:p>
      </dsp:txBody>
      <dsp:txXfrm rot="-5400000">
        <a:off x="2917453" y="891250"/>
        <a:ext cx="5157354" cy="540310"/>
      </dsp:txXfrm>
    </dsp:sp>
    <dsp:sp modelId="{67C85B14-80F3-4F2F-B4D5-938461C850ED}">
      <dsp:nvSpPr>
        <dsp:cNvPr id="0" name=""/>
        <dsp:cNvSpPr/>
      </dsp:nvSpPr>
      <dsp:spPr>
        <a:xfrm>
          <a:off x="0" y="787172"/>
          <a:ext cx="2917453" cy="7484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People</a:t>
          </a:r>
        </a:p>
      </dsp:txBody>
      <dsp:txXfrm>
        <a:off x="36537" y="823709"/>
        <a:ext cx="2844379" cy="675389"/>
      </dsp:txXfrm>
    </dsp:sp>
    <dsp:sp modelId="{A68A423E-17A7-4D32-B032-6BB8B303460C}">
      <dsp:nvSpPr>
        <dsp:cNvPr id="0" name=""/>
        <dsp:cNvSpPr/>
      </dsp:nvSpPr>
      <dsp:spPr>
        <a:xfrm rot="5400000">
          <a:off x="5211360" y="-646001"/>
          <a:ext cx="598770" cy="51865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None/>
          </a:pPr>
          <a:r>
            <a:rPr lang="en-GB" sz="1600" kern="1200" dirty="0"/>
            <a:t>What will you actually do? </a:t>
          </a:r>
        </a:p>
      </dsp:txBody>
      <dsp:txXfrm rot="-5400000">
        <a:off x="2917453" y="1677136"/>
        <a:ext cx="5157354" cy="540310"/>
      </dsp:txXfrm>
    </dsp:sp>
    <dsp:sp modelId="{48AACFE1-D4F2-41EA-B83E-F20813FD1C6E}">
      <dsp:nvSpPr>
        <dsp:cNvPr id="0" name=""/>
        <dsp:cNvSpPr/>
      </dsp:nvSpPr>
      <dsp:spPr>
        <a:xfrm>
          <a:off x="0" y="1573059"/>
          <a:ext cx="2917453" cy="7484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Activities</a:t>
          </a:r>
        </a:p>
      </dsp:txBody>
      <dsp:txXfrm>
        <a:off x="36537" y="1609596"/>
        <a:ext cx="2844379" cy="675389"/>
      </dsp:txXfrm>
    </dsp:sp>
    <dsp:sp modelId="{B2606A17-4CB8-4D32-A3FD-84BFF272DB9D}">
      <dsp:nvSpPr>
        <dsp:cNvPr id="0" name=""/>
        <dsp:cNvSpPr/>
      </dsp:nvSpPr>
      <dsp:spPr>
        <a:xfrm rot="5400000">
          <a:off x="5211360" y="139885"/>
          <a:ext cx="598770" cy="51865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1" indent="0" algn="l" defTabSz="711200">
            <a:lnSpc>
              <a:spcPct val="90000"/>
            </a:lnSpc>
            <a:spcBef>
              <a:spcPct val="0"/>
            </a:spcBef>
            <a:spcAft>
              <a:spcPct val="15000"/>
            </a:spcAft>
            <a:buNone/>
          </a:pPr>
          <a:r>
            <a:rPr lang="en-GB" sz="1600" kern="1200" dirty="0"/>
            <a:t>How do people take part, and what should it feel like? </a:t>
          </a:r>
        </a:p>
      </dsp:txBody>
      <dsp:txXfrm rot="-5400000">
        <a:off x="2917453" y="2463022"/>
        <a:ext cx="5157354" cy="540310"/>
      </dsp:txXfrm>
    </dsp:sp>
    <dsp:sp modelId="{D615E6BF-8B7D-4589-A7BA-88AF839D369E}">
      <dsp:nvSpPr>
        <dsp:cNvPr id="0" name=""/>
        <dsp:cNvSpPr/>
      </dsp:nvSpPr>
      <dsp:spPr>
        <a:xfrm>
          <a:off x="0" y="2358946"/>
          <a:ext cx="2917453" cy="7484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Engagement</a:t>
          </a:r>
        </a:p>
      </dsp:txBody>
      <dsp:txXfrm>
        <a:off x="36537" y="2395483"/>
        <a:ext cx="2844379" cy="675389"/>
      </dsp:txXfrm>
    </dsp:sp>
    <dsp:sp modelId="{D3127824-E3C8-42D0-9DD4-E501341735D3}">
      <dsp:nvSpPr>
        <dsp:cNvPr id="0" name=""/>
        <dsp:cNvSpPr/>
      </dsp:nvSpPr>
      <dsp:spPr>
        <a:xfrm rot="5400000">
          <a:off x="5211360" y="925772"/>
          <a:ext cx="598770" cy="51865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1" indent="0" algn="l" defTabSz="711200">
            <a:lnSpc>
              <a:spcPct val="90000"/>
            </a:lnSpc>
            <a:spcBef>
              <a:spcPct val="0"/>
            </a:spcBef>
            <a:spcAft>
              <a:spcPct val="15000"/>
            </a:spcAft>
            <a:buNone/>
          </a:pPr>
          <a:r>
            <a:rPr lang="en-GB" sz="1600" kern="1200" dirty="0"/>
            <a:t>What short-, medium- or longer-term changes might happen? </a:t>
          </a:r>
        </a:p>
      </dsp:txBody>
      <dsp:txXfrm rot="-5400000">
        <a:off x="2917453" y="3248909"/>
        <a:ext cx="5157354" cy="540310"/>
      </dsp:txXfrm>
    </dsp:sp>
    <dsp:sp modelId="{67A88ADE-DCFA-493E-A16E-BB56C2B129A9}">
      <dsp:nvSpPr>
        <dsp:cNvPr id="0" name=""/>
        <dsp:cNvSpPr/>
      </dsp:nvSpPr>
      <dsp:spPr>
        <a:xfrm>
          <a:off x="0" y="3144832"/>
          <a:ext cx="2917453" cy="7484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Change</a:t>
          </a:r>
        </a:p>
      </dsp:txBody>
      <dsp:txXfrm>
        <a:off x="36537" y="3181369"/>
        <a:ext cx="2844379" cy="675389"/>
      </dsp:txXfrm>
    </dsp:sp>
    <dsp:sp modelId="{9FB0D41D-9F31-47D1-886D-78BBEA8F24D9}">
      <dsp:nvSpPr>
        <dsp:cNvPr id="0" name=""/>
        <dsp:cNvSpPr/>
      </dsp:nvSpPr>
      <dsp:spPr>
        <a:xfrm rot="5400000">
          <a:off x="5211360" y="1711659"/>
          <a:ext cx="598770" cy="51865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1" indent="-171450" algn="l" defTabSz="711200">
            <a:lnSpc>
              <a:spcPct val="90000"/>
            </a:lnSpc>
            <a:spcBef>
              <a:spcPct val="0"/>
            </a:spcBef>
            <a:spcAft>
              <a:spcPct val="15000"/>
            </a:spcAft>
            <a:buNone/>
          </a:pPr>
          <a:r>
            <a:rPr lang="en-GB" sz="1600" kern="1200" dirty="0"/>
            <a:t>How might you know, and how will you use what you learn? </a:t>
          </a:r>
        </a:p>
      </dsp:txBody>
      <dsp:txXfrm rot="-5400000">
        <a:off x="2917453" y="4034796"/>
        <a:ext cx="5157354" cy="540310"/>
      </dsp:txXfrm>
    </dsp:sp>
    <dsp:sp modelId="{625A198B-38CF-4553-AE44-663702995B8A}">
      <dsp:nvSpPr>
        <dsp:cNvPr id="0" name=""/>
        <dsp:cNvSpPr/>
      </dsp:nvSpPr>
      <dsp:spPr>
        <a:xfrm>
          <a:off x="0" y="3930719"/>
          <a:ext cx="2917453" cy="7484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Evidence and learning</a:t>
          </a:r>
        </a:p>
      </dsp:txBody>
      <dsp:txXfrm>
        <a:off x="36537" y="3967256"/>
        <a:ext cx="2844379" cy="675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D6E44-38D5-4BF6-9CB2-1B4975620343}">
      <dsp:nvSpPr>
        <dsp:cNvPr id="0" name=""/>
        <dsp:cNvSpPr/>
      </dsp:nvSpPr>
      <dsp:spPr>
        <a:xfrm rot="5400000">
          <a:off x="4502623" y="-1900906"/>
          <a:ext cx="556268" cy="449953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0" lvl="1" indent="0" algn="l" defTabSz="666750">
            <a:lnSpc>
              <a:spcPct val="90000"/>
            </a:lnSpc>
            <a:spcBef>
              <a:spcPct val="0"/>
            </a:spcBef>
            <a:spcAft>
              <a:spcPct val="15000"/>
            </a:spcAft>
            <a:buFont typeface="Arial" panose="020B0604020202020204" pitchFamily="34" charset="0"/>
            <a:buNone/>
          </a:pPr>
          <a:r>
            <a:rPr lang="en-GB" sz="1500" kern="1200" dirty="0"/>
            <a:t>What issue, risk or opportunity are you responding to? </a:t>
          </a:r>
        </a:p>
      </dsp:txBody>
      <dsp:txXfrm rot="-5400000">
        <a:off x="2530989" y="97883"/>
        <a:ext cx="4472382" cy="501958"/>
      </dsp:txXfrm>
    </dsp:sp>
    <dsp:sp modelId="{5EB29DFA-3F26-4E25-960E-CB78DEB5D274}">
      <dsp:nvSpPr>
        <dsp:cNvPr id="0" name=""/>
        <dsp:cNvSpPr/>
      </dsp:nvSpPr>
      <dsp:spPr>
        <a:xfrm>
          <a:off x="0" y="1194"/>
          <a:ext cx="2530989" cy="6953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dirty="0"/>
            <a:t>Need</a:t>
          </a:r>
        </a:p>
      </dsp:txBody>
      <dsp:txXfrm>
        <a:off x="33943" y="35137"/>
        <a:ext cx="2463103" cy="627449"/>
      </dsp:txXfrm>
    </dsp:sp>
    <dsp:sp modelId="{B9741CF1-80AB-4B37-9BEC-C9FFA1D7B350}">
      <dsp:nvSpPr>
        <dsp:cNvPr id="0" name=""/>
        <dsp:cNvSpPr/>
      </dsp:nvSpPr>
      <dsp:spPr>
        <a:xfrm rot="5400000">
          <a:off x="4502623" y="-1170803"/>
          <a:ext cx="556268" cy="449953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0" lvl="1" indent="0" algn="l" defTabSz="666750">
            <a:lnSpc>
              <a:spcPct val="90000"/>
            </a:lnSpc>
            <a:spcBef>
              <a:spcPct val="0"/>
            </a:spcBef>
            <a:spcAft>
              <a:spcPct val="15000"/>
            </a:spcAft>
            <a:buFont typeface="+mj-lt"/>
            <a:buNone/>
          </a:pPr>
          <a:r>
            <a:rPr lang="en-GB" sz="1500" kern="1200" dirty="0"/>
            <a:t>Who are you supporting, and what is important to understand about them? </a:t>
          </a:r>
        </a:p>
      </dsp:txBody>
      <dsp:txXfrm rot="-5400000">
        <a:off x="2530989" y="827986"/>
        <a:ext cx="4472382" cy="501958"/>
      </dsp:txXfrm>
    </dsp:sp>
    <dsp:sp modelId="{67C85B14-80F3-4F2F-B4D5-938461C850ED}">
      <dsp:nvSpPr>
        <dsp:cNvPr id="0" name=""/>
        <dsp:cNvSpPr/>
      </dsp:nvSpPr>
      <dsp:spPr>
        <a:xfrm>
          <a:off x="0" y="731296"/>
          <a:ext cx="2530989" cy="6953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dirty="0"/>
            <a:t>People</a:t>
          </a:r>
        </a:p>
      </dsp:txBody>
      <dsp:txXfrm>
        <a:off x="33943" y="765239"/>
        <a:ext cx="2463103" cy="627449"/>
      </dsp:txXfrm>
    </dsp:sp>
    <dsp:sp modelId="{A68A423E-17A7-4D32-B032-6BB8B303460C}">
      <dsp:nvSpPr>
        <dsp:cNvPr id="0" name=""/>
        <dsp:cNvSpPr/>
      </dsp:nvSpPr>
      <dsp:spPr>
        <a:xfrm rot="5400000">
          <a:off x="4502623" y="-440700"/>
          <a:ext cx="556268" cy="449953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r>
            <a:rPr lang="en-GB" sz="1500" kern="1200" dirty="0"/>
            <a:t>What will you actually do? </a:t>
          </a:r>
        </a:p>
      </dsp:txBody>
      <dsp:txXfrm rot="-5400000">
        <a:off x="2530989" y="1558089"/>
        <a:ext cx="4472382" cy="501958"/>
      </dsp:txXfrm>
    </dsp:sp>
    <dsp:sp modelId="{48AACFE1-D4F2-41EA-B83E-F20813FD1C6E}">
      <dsp:nvSpPr>
        <dsp:cNvPr id="0" name=""/>
        <dsp:cNvSpPr/>
      </dsp:nvSpPr>
      <dsp:spPr>
        <a:xfrm>
          <a:off x="0" y="1461399"/>
          <a:ext cx="2530989" cy="6953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dirty="0"/>
            <a:t>Activities</a:t>
          </a:r>
        </a:p>
      </dsp:txBody>
      <dsp:txXfrm>
        <a:off x="33943" y="1495342"/>
        <a:ext cx="2463103" cy="627449"/>
      </dsp:txXfrm>
    </dsp:sp>
    <dsp:sp modelId="{B2606A17-4CB8-4D32-A3FD-84BFF272DB9D}">
      <dsp:nvSpPr>
        <dsp:cNvPr id="0" name=""/>
        <dsp:cNvSpPr/>
      </dsp:nvSpPr>
      <dsp:spPr>
        <a:xfrm rot="5400000">
          <a:off x="4502623" y="289401"/>
          <a:ext cx="556268" cy="449953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0" lvl="1" indent="0" algn="l" defTabSz="666750">
            <a:lnSpc>
              <a:spcPct val="90000"/>
            </a:lnSpc>
            <a:spcBef>
              <a:spcPct val="0"/>
            </a:spcBef>
            <a:spcAft>
              <a:spcPct val="15000"/>
            </a:spcAft>
            <a:buNone/>
          </a:pPr>
          <a:r>
            <a:rPr lang="en-GB" sz="1500" kern="1200" dirty="0"/>
            <a:t>How do people take part, and what should it feel like? </a:t>
          </a:r>
        </a:p>
      </dsp:txBody>
      <dsp:txXfrm rot="-5400000">
        <a:off x="2530989" y="2288191"/>
        <a:ext cx="4472382" cy="501958"/>
      </dsp:txXfrm>
    </dsp:sp>
    <dsp:sp modelId="{D615E6BF-8B7D-4589-A7BA-88AF839D369E}">
      <dsp:nvSpPr>
        <dsp:cNvPr id="0" name=""/>
        <dsp:cNvSpPr/>
      </dsp:nvSpPr>
      <dsp:spPr>
        <a:xfrm>
          <a:off x="0" y="2191502"/>
          <a:ext cx="2530989" cy="6953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dirty="0"/>
            <a:t>Engagement</a:t>
          </a:r>
        </a:p>
      </dsp:txBody>
      <dsp:txXfrm>
        <a:off x="33943" y="2225445"/>
        <a:ext cx="2463103" cy="627449"/>
      </dsp:txXfrm>
    </dsp:sp>
    <dsp:sp modelId="{D3127824-E3C8-42D0-9DD4-E501341735D3}">
      <dsp:nvSpPr>
        <dsp:cNvPr id="0" name=""/>
        <dsp:cNvSpPr/>
      </dsp:nvSpPr>
      <dsp:spPr>
        <a:xfrm rot="5400000">
          <a:off x="4502623" y="1019504"/>
          <a:ext cx="556268" cy="449953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0" lvl="1" indent="0" algn="l" defTabSz="666750">
            <a:lnSpc>
              <a:spcPct val="90000"/>
            </a:lnSpc>
            <a:spcBef>
              <a:spcPct val="0"/>
            </a:spcBef>
            <a:spcAft>
              <a:spcPct val="15000"/>
            </a:spcAft>
            <a:buNone/>
          </a:pPr>
          <a:r>
            <a:rPr lang="en-GB" sz="1500" kern="1200" dirty="0"/>
            <a:t>What short-, medium- or longer-term changes might happen? </a:t>
          </a:r>
        </a:p>
      </dsp:txBody>
      <dsp:txXfrm rot="-5400000">
        <a:off x="2530989" y="3018294"/>
        <a:ext cx="4472382" cy="501958"/>
      </dsp:txXfrm>
    </dsp:sp>
    <dsp:sp modelId="{67A88ADE-DCFA-493E-A16E-BB56C2B129A9}">
      <dsp:nvSpPr>
        <dsp:cNvPr id="0" name=""/>
        <dsp:cNvSpPr/>
      </dsp:nvSpPr>
      <dsp:spPr>
        <a:xfrm>
          <a:off x="0" y="2921605"/>
          <a:ext cx="2530989" cy="6953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dirty="0"/>
            <a:t>Change</a:t>
          </a:r>
        </a:p>
      </dsp:txBody>
      <dsp:txXfrm>
        <a:off x="33943" y="2955548"/>
        <a:ext cx="2463103" cy="627449"/>
      </dsp:txXfrm>
    </dsp:sp>
    <dsp:sp modelId="{9FB0D41D-9F31-47D1-886D-78BBEA8F24D9}">
      <dsp:nvSpPr>
        <dsp:cNvPr id="0" name=""/>
        <dsp:cNvSpPr/>
      </dsp:nvSpPr>
      <dsp:spPr>
        <a:xfrm rot="5400000">
          <a:off x="4502623" y="1749607"/>
          <a:ext cx="556268" cy="449953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0" lvl="1" indent="-114300" algn="l" defTabSz="666750">
            <a:lnSpc>
              <a:spcPct val="90000"/>
            </a:lnSpc>
            <a:spcBef>
              <a:spcPct val="0"/>
            </a:spcBef>
            <a:spcAft>
              <a:spcPct val="15000"/>
            </a:spcAft>
            <a:buNone/>
          </a:pPr>
          <a:r>
            <a:rPr lang="en-GB" sz="1500" kern="1200" dirty="0"/>
            <a:t>How might you know, and how will you use what you learn? </a:t>
          </a:r>
        </a:p>
      </dsp:txBody>
      <dsp:txXfrm rot="-5400000">
        <a:off x="2530989" y="3748397"/>
        <a:ext cx="4472382" cy="501958"/>
      </dsp:txXfrm>
    </dsp:sp>
    <dsp:sp modelId="{625A198B-38CF-4553-AE44-663702995B8A}">
      <dsp:nvSpPr>
        <dsp:cNvPr id="0" name=""/>
        <dsp:cNvSpPr/>
      </dsp:nvSpPr>
      <dsp:spPr>
        <a:xfrm>
          <a:off x="0" y="3651707"/>
          <a:ext cx="2530989" cy="6953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dirty="0"/>
            <a:t>Evidence and learning</a:t>
          </a:r>
        </a:p>
      </dsp:txBody>
      <dsp:txXfrm>
        <a:off x="33943" y="3685650"/>
        <a:ext cx="2463103" cy="6274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DEFCC6-6CC2-9648-A53F-8677373CAF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B3BE297-4C35-F400-55D9-CAF665D970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A2BBC6-DFB5-4883-8CA5-BA52F9178480}" type="datetimeFigureOut">
              <a:rPr lang="en-GB" smtClean="0"/>
              <a:t>10/06/2026</a:t>
            </a:fld>
            <a:endParaRPr lang="en-GB"/>
          </a:p>
        </p:txBody>
      </p:sp>
      <p:sp>
        <p:nvSpPr>
          <p:cNvPr id="4" name="Footer Placeholder 3">
            <a:extLst>
              <a:ext uri="{FF2B5EF4-FFF2-40B4-BE49-F238E27FC236}">
                <a16:creationId xmlns:a16="http://schemas.microsoft.com/office/drawing/2014/main" id="{C1707E89-0F20-F25F-EEC3-35AD80F6B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9FA3A97-8729-1572-D758-829A726B9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5D26A6-411C-4F21-936C-6448DDC3C2C5}" type="slidenum">
              <a:rPr lang="en-GB" smtClean="0"/>
              <a:t>‹#›</a:t>
            </a:fld>
            <a:endParaRPr lang="en-GB"/>
          </a:p>
        </p:txBody>
      </p:sp>
    </p:spTree>
    <p:extLst>
      <p:ext uri="{BB962C8B-B14F-4D97-AF65-F5344CB8AC3E}">
        <p14:creationId xmlns:p14="http://schemas.microsoft.com/office/powerpoint/2010/main" val="3120646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25A854-716C-E94E-AD0F-E3EC6396BBEC}" type="datetimeFigureOut">
              <a:rPr lang="en-UA" smtClean="0"/>
              <a:t>06/10/2026</a:t>
            </a:fld>
            <a:endParaRPr lang="en-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74B87-6B6C-3D40-B945-3EC27EA175F8}" type="slidenum">
              <a:rPr lang="en-UA" smtClean="0"/>
              <a:t>‹#›</a:t>
            </a:fld>
            <a:endParaRPr lang="en-UA"/>
          </a:p>
        </p:txBody>
      </p:sp>
    </p:spTree>
    <p:extLst>
      <p:ext uri="{BB962C8B-B14F-4D97-AF65-F5344CB8AC3E}">
        <p14:creationId xmlns:p14="http://schemas.microsoft.com/office/powerpoint/2010/main" val="279142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C74B87-6B6C-3D40-B945-3EC27EA175F8}" type="slidenum">
              <a:rPr lang="en-UA" smtClean="0"/>
              <a:t>9</a:t>
            </a:fld>
            <a:endParaRPr lang="en-UA"/>
          </a:p>
        </p:txBody>
      </p:sp>
    </p:spTree>
    <p:extLst>
      <p:ext uri="{BB962C8B-B14F-4D97-AF65-F5344CB8AC3E}">
        <p14:creationId xmlns:p14="http://schemas.microsoft.com/office/powerpoint/2010/main" val="1114880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64496-0B5F-AFD9-005E-A7D8A4B81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DF096-062B-7347-5AEC-0A6E45E24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E2C54-D01C-B151-45E4-E584CD81B3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92982F-9FC9-B50D-93B3-221D0F52FF3B}"/>
              </a:ext>
            </a:extLst>
          </p:cNvPr>
          <p:cNvSpPr>
            <a:spLocks noGrp="1"/>
          </p:cNvSpPr>
          <p:nvPr>
            <p:ph type="sldNum" sz="quarter" idx="5"/>
          </p:nvPr>
        </p:nvSpPr>
        <p:spPr/>
        <p:txBody>
          <a:bodyPr/>
          <a:lstStyle/>
          <a:p>
            <a:fld id="{25C74B87-6B6C-3D40-B945-3EC27EA175F8}" type="slidenum">
              <a:rPr lang="en-UA" smtClean="0"/>
              <a:t>22</a:t>
            </a:fld>
            <a:endParaRPr lang="en-UA"/>
          </a:p>
        </p:txBody>
      </p:sp>
    </p:spTree>
    <p:extLst>
      <p:ext uri="{BB962C8B-B14F-4D97-AF65-F5344CB8AC3E}">
        <p14:creationId xmlns:p14="http://schemas.microsoft.com/office/powerpoint/2010/main" val="3190601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svg"/><Relationship Id="rId7" Type="http://schemas.openxmlformats.org/officeDocument/2006/relationships/image" Target="../media/image13.jpeg"/><Relationship Id="rId2" Type="http://schemas.openxmlformats.org/officeDocument/2006/relationships/image" Target="../media/image8.sv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mp; Section slid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8B55DC4-7506-859A-9F9E-B33F52BC0990}"/>
              </a:ext>
            </a:extLst>
          </p:cNvPr>
          <p:cNvSpPr>
            <a:spLocks noGrp="1"/>
          </p:cNvSpPr>
          <p:nvPr>
            <p:ph type="pic" sz="quarter" idx="11" hasCustomPrompt="1"/>
          </p:nvPr>
        </p:nvSpPr>
        <p:spPr>
          <a:xfrm>
            <a:off x="365125" y="365124"/>
            <a:ext cx="11461750" cy="5974701"/>
          </a:xfrm>
        </p:spPr>
        <p:txBody>
          <a:bodyPr bIns="720000" anchor="ctr"/>
          <a:lstStyle>
            <a:lvl1pPr algn="ctr">
              <a:defRPr>
                <a:solidFill>
                  <a:schemeClr val="bg1"/>
                </a:solidFill>
              </a:defRPr>
            </a:lvl1pPr>
          </a:lstStyle>
          <a:p>
            <a:r>
              <a:rPr lang="en-US"/>
              <a:t>Click icon and send it back</a:t>
            </a:r>
          </a:p>
        </p:txBody>
      </p:sp>
      <p:sp>
        <p:nvSpPr>
          <p:cNvPr id="2" name="Title 1">
            <a:extLst>
              <a:ext uri="{FF2B5EF4-FFF2-40B4-BE49-F238E27FC236}">
                <a16:creationId xmlns:a16="http://schemas.microsoft.com/office/drawing/2014/main" id="{7A020B74-4A33-F574-19BA-A73BCCCF3C07}"/>
              </a:ext>
            </a:extLst>
          </p:cNvPr>
          <p:cNvSpPr>
            <a:spLocks noGrp="1"/>
          </p:cNvSpPr>
          <p:nvPr>
            <p:ph type="title" hasCustomPrompt="1"/>
          </p:nvPr>
        </p:nvSpPr>
        <p:spPr>
          <a:xfrm>
            <a:off x="922018" y="3669437"/>
            <a:ext cx="10454819" cy="1538883"/>
          </a:xfrm>
        </p:spPr>
        <p:txBody>
          <a:bodyPr>
            <a:spAutoFit/>
          </a:bodyPr>
          <a:lstStyle>
            <a:lvl1pPr>
              <a:defRPr sz="5000">
                <a:solidFill>
                  <a:schemeClr val="bg1"/>
                </a:solidFill>
              </a:defRPr>
            </a:lvl1pPr>
          </a:lstStyle>
          <a:p>
            <a:r>
              <a:rPr lang="en-US"/>
              <a:t>Click to edit Master</a:t>
            </a:r>
            <a:r>
              <a:rPr lang="ru-RU"/>
              <a:t> </a:t>
            </a:r>
            <a:br>
              <a:rPr lang="en-US"/>
            </a:br>
            <a:r>
              <a:rPr lang="en-US"/>
              <a:t>title style</a:t>
            </a:r>
          </a:p>
        </p:txBody>
      </p:sp>
      <p:sp>
        <p:nvSpPr>
          <p:cNvPr id="4" name="Text Placeholder 3">
            <a:extLst>
              <a:ext uri="{FF2B5EF4-FFF2-40B4-BE49-F238E27FC236}">
                <a16:creationId xmlns:a16="http://schemas.microsoft.com/office/drawing/2014/main" id="{A9B0AA03-A4FE-0F52-9885-704681BFA528}"/>
              </a:ext>
            </a:extLst>
          </p:cNvPr>
          <p:cNvSpPr>
            <a:spLocks noGrp="1"/>
          </p:cNvSpPr>
          <p:nvPr>
            <p:ph type="body" sz="quarter" idx="12"/>
          </p:nvPr>
        </p:nvSpPr>
        <p:spPr>
          <a:xfrm>
            <a:off x="922019" y="5439430"/>
            <a:ext cx="10454818" cy="246799"/>
          </a:xfrm>
        </p:spPr>
        <p:txBody>
          <a:bodyPr anchor="ctr">
            <a:noAutofit/>
          </a:bodyPr>
          <a:lstStyle>
            <a:lvl1pPr>
              <a:lnSpc>
                <a:spcPct val="100000"/>
              </a:lnSpc>
              <a:defRPr sz="1600" b="0" i="0">
                <a:solidFill>
                  <a:schemeClr val="accent2"/>
                </a:solidFill>
                <a:latin typeface="Sora" pitchFamily="2" charset="0"/>
                <a:cs typeface="Sora" pitchFamily="2" charset="0"/>
              </a:defRPr>
            </a:lvl1pPr>
            <a:lvl2pPr marL="457189" indent="0">
              <a:buNone/>
              <a:defRPr/>
            </a:lvl2pPr>
          </a:lstStyle>
          <a:p>
            <a:pPr lvl="0"/>
            <a:r>
              <a:rPr lang="en-GB"/>
              <a:t>Click to edit Master text styles</a:t>
            </a:r>
          </a:p>
        </p:txBody>
      </p:sp>
    </p:spTree>
    <p:extLst>
      <p:ext uri="{BB962C8B-B14F-4D97-AF65-F5344CB8AC3E}">
        <p14:creationId xmlns:p14="http://schemas.microsoft.com/office/powerpoint/2010/main" val="342524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sub-titled section and picture">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029020D4-7662-7059-1F83-FCB50CBF47C5}"/>
              </a:ext>
            </a:extLst>
          </p:cNvPr>
          <p:cNvPicPr>
            <a:picLocks noChangeAspect="1"/>
          </p:cNvPicPr>
          <p:nvPr userDrawn="1"/>
        </p:nvPicPr>
        <p:blipFill>
          <a:blip>
            <a:extLst>
              <a:ext uri="{96DAC541-7B7A-43D3-8B79-37D633B846F1}">
                <asvg:svgBlip xmlns:asvg="http://schemas.microsoft.com/office/drawing/2016/SVG/main" r:embed="rId2"/>
              </a:ext>
            </a:extLst>
          </a:blip>
          <a:srcRect l="4213" b="33588"/>
          <a:stretch/>
        </p:blipFill>
        <p:spPr>
          <a:xfrm>
            <a:off x="0" y="4785643"/>
            <a:ext cx="4440238" cy="2072358"/>
          </a:xfrm>
          <a:prstGeom prst="rect">
            <a:avLst/>
          </a:prstGeom>
        </p:spPr>
      </p:pic>
      <p:sp>
        <p:nvSpPr>
          <p:cNvPr id="2" name="Title 1">
            <a:extLst>
              <a:ext uri="{FF2B5EF4-FFF2-40B4-BE49-F238E27FC236}">
                <a16:creationId xmlns:a16="http://schemas.microsoft.com/office/drawing/2014/main" id="{751EADEB-A369-0229-2ECD-18338F172F01}"/>
              </a:ext>
            </a:extLst>
          </p:cNvPr>
          <p:cNvSpPr>
            <a:spLocks noGrp="1"/>
          </p:cNvSpPr>
          <p:nvPr>
            <p:ph type="title"/>
          </p:nvPr>
        </p:nvSpPr>
        <p:spPr/>
        <p:txBody>
          <a:bodyPr/>
          <a:lstStyle/>
          <a:p>
            <a:r>
              <a:rPr lang="en-GB"/>
              <a:t>Click to edit Master title style</a:t>
            </a:r>
            <a:endParaRPr lang="en-UA"/>
          </a:p>
        </p:txBody>
      </p:sp>
      <p:sp>
        <p:nvSpPr>
          <p:cNvPr id="8" name="Text Placeholder 7">
            <a:extLst>
              <a:ext uri="{FF2B5EF4-FFF2-40B4-BE49-F238E27FC236}">
                <a16:creationId xmlns:a16="http://schemas.microsoft.com/office/drawing/2014/main" id="{1A8550C7-7AAD-F55B-1B6A-8A5B9F6E0133}"/>
              </a:ext>
            </a:extLst>
          </p:cNvPr>
          <p:cNvSpPr>
            <a:spLocks noGrp="1"/>
          </p:cNvSpPr>
          <p:nvPr>
            <p:ph type="body" sz="quarter" idx="10"/>
          </p:nvPr>
        </p:nvSpPr>
        <p:spPr>
          <a:xfrm>
            <a:off x="2305050" y="2534263"/>
            <a:ext cx="2728913" cy="39518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cxnSp>
        <p:nvCxnSpPr>
          <p:cNvPr id="4" name="Straight Connector 3">
            <a:extLst>
              <a:ext uri="{FF2B5EF4-FFF2-40B4-BE49-F238E27FC236}">
                <a16:creationId xmlns:a16="http://schemas.microsoft.com/office/drawing/2014/main" id="{BC854BBF-CCF5-A6EA-7E1E-F0C7E468C158}"/>
              </a:ext>
            </a:extLst>
          </p:cNvPr>
          <p:cNvCxnSpPr>
            <a:cxnSpLocks/>
          </p:cNvCxnSpPr>
          <p:nvPr userDrawn="1"/>
        </p:nvCxnSpPr>
        <p:spPr>
          <a:xfrm>
            <a:off x="365125" y="2354263"/>
            <a:ext cx="4668838" cy="0"/>
          </a:xfrm>
          <a:prstGeom prst="line">
            <a:avLst/>
          </a:prstGeom>
          <a:ln w="38100">
            <a:solidFill>
              <a:srgbClr val="CE0058"/>
            </a:solidFill>
          </a:ln>
        </p:spPr>
        <p:style>
          <a:lnRef idx="2">
            <a:schemeClr val="accent1"/>
          </a:lnRef>
          <a:fillRef idx="0">
            <a:schemeClr val="accent1"/>
          </a:fillRef>
          <a:effectRef idx="1">
            <a:schemeClr val="accent1"/>
          </a:effectRef>
          <a:fontRef idx="minor">
            <a:schemeClr val="tx1"/>
          </a:fontRef>
        </p:style>
      </p:cxnSp>
      <p:sp>
        <p:nvSpPr>
          <p:cNvPr id="13" name="Text Placeholder 7">
            <a:extLst>
              <a:ext uri="{FF2B5EF4-FFF2-40B4-BE49-F238E27FC236}">
                <a16:creationId xmlns:a16="http://schemas.microsoft.com/office/drawing/2014/main" id="{846A2908-BFAE-D63C-F5B7-366FC7D07E7B}"/>
              </a:ext>
            </a:extLst>
          </p:cNvPr>
          <p:cNvSpPr>
            <a:spLocks noGrp="1"/>
          </p:cNvSpPr>
          <p:nvPr>
            <p:ph type="body" sz="quarter" idx="11"/>
          </p:nvPr>
        </p:nvSpPr>
        <p:spPr>
          <a:xfrm>
            <a:off x="365125" y="2534263"/>
            <a:ext cx="1757363" cy="3951805"/>
          </a:xfrm>
        </p:spPr>
        <p:txBody>
          <a:bodyPr/>
          <a:lstStyle>
            <a:lvl1pPr>
              <a:defRPr sz="1400" b="1">
                <a:latin typeface="+mj-lt"/>
              </a:defRPr>
            </a:lvl1pPr>
            <a:lvl2pPr>
              <a:defRPr sz="1200">
                <a:latin typeface="+mj-lt"/>
              </a:defRPr>
            </a:lvl2pPr>
            <a:lvl3pPr>
              <a:defRPr sz="1100">
                <a:latin typeface="+mj-lt"/>
              </a:defRPr>
            </a:lvl3pPr>
            <a:lvl4pPr>
              <a:defRPr sz="1050">
                <a:latin typeface="+mj-lt"/>
              </a:defRPr>
            </a:lvl4pPr>
            <a:lvl5pPr>
              <a:defRPr sz="1050">
                <a:latin typeface="+mj-lt"/>
              </a:defRPr>
            </a:lvl5pPr>
          </a:lstStyle>
          <a:p>
            <a:pPr lvl="0"/>
            <a:r>
              <a:rPr lang="en-GB"/>
              <a:t>Click to edit Master text styles</a:t>
            </a:r>
          </a:p>
        </p:txBody>
      </p:sp>
      <p:sp>
        <p:nvSpPr>
          <p:cNvPr id="20" name="Rectangle 19">
            <a:extLst>
              <a:ext uri="{FF2B5EF4-FFF2-40B4-BE49-F238E27FC236}">
                <a16:creationId xmlns:a16="http://schemas.microsoft.com/office/drawing/2014/main" id="{4F1793CA-E07F-95F5-1687-C30EF3259360}"/>
              </a:ext>
            </a:extLst>
          </p:cNvPr>
          <p:cNvSpPr/>
          <p:nvPr userDrawn="1"/>
        </p:nvSpPr>
        <p:spPr>
          <a:xfrm>
            <a:off x="5216525" y="2354263"/>
            <a:ext cx="6610350" cy="4131821"/>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3" name="Picture Placeholder 17">
            <a:extLst>
              <a:ext uri="{FF2B5EF4-FFF2-40B4-BE49-F238E27FC236}">
                <a16:creationId xmlns:a16="http://schemas.microsoft.com/office/drawing/2014/main" id="{3E92608C-FD4B-73F7-037E-E4BA43770849}"/>
              </a:ext>
            </a:extLst>
          </p:cNvPr>
          <p:cNvSpPr>
            <a:spLocks noGrp="1"/>
          </p:cNvSpPr>
          <p:nvPr>
            <p:ph type="pic" sz="quarter" idx="14"/>
          </p:nvPr>
        </p:nvSpPr>
        <p:spPr>
          <a:xfrm>
            <a:off x="5216525" y="2354263"/>
            <a:ext cx="6610350" cy="4131821"/>
          </a:xfrm>
        </p:spPr>
        <p:txBody>
          <a:bodyPr bIns="914400" anchor="ctr"/>
          <a:lstStyle>
            <a:lvl1pPr algn="ctr">
              <a:defRPr/>
            </a:lvl1pPr>
          </a:lstStyle>
          <a:p>
            <a:r>
              <a:rPr lang="en-GB"/>
              <a:t>Click icon to add picture</a:t>
            </a:r>
            <a:endParaRPr lang="en-UA"/>
          </a:p>
        </p:txBody>
      </p:sp>
      <p:sp>
        <p:nvSpPr>
          <p:cNvPr id="24" name="Slide Number Placeholder 23">
            <a:extLst>
              <a:ext uri="{FF2B5EF4-FFF2-40B4-BE49-F238E27FC236}">
                <a16:creationId xmlns:a16="http://schemas.microsoft.com/office/drawing/2014/main" id="{88DCEB84-641D-09C9-827F-EAE8F66A1C95}"/>
              </a:ext>
            </a:extLst>
          </p:cNvPr>
          <p:cNvSpPr>
            <a:spLocks noGrp="1"/>
          </p:cNvSpPr>
          <p:nvPr>
            <p:ph type="sldNum" sz="quarter" idx="15"/>
          </p:nvPr>
        </p:nvSpPr>
        <p:spPr/>
        <p:txBody>
          <a:bodyPr/>
          <a:lstStyle/>
          <a:p>
            <a:fld id="{D5B19981-FE0B-A442-B119-4653E838F494}" type="slidenum">
              <a:rPr lang="en-UA" smtClean="0"/>
              <a:pPr/>
              <a:t>‹#›</a:t>
            </a:fld>
            <a:endParaRPr lang="en-UA"/>
          </a:p>
        </p:txBody>
      </p:sp>
    </p:spTree>
    <p:extLst>
      <p:ext uri="{BB962C8B-B14F-4D97-AF65-F5344CB8AC3E}">
        <p14:creationId xmlns:p14="http://schemas.microsoft.com/office/powerpoint/2010/main" val="3964851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images with copy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1D72-216E-81F9-AD09-AE68861B536E}"/>
              </a:ext>
            </a:extLst>
          </p:cNvPr>
          <p:cNvSpPr>
            <a:spLocks noGrp="1"/>
          </p:cNvSpPr>
          <p:nvPr>
            <p:ph type="title"/>
          </p:nvPr>
        </p:nvSpPr>
        <p:spPr>
          <a:xfrm>
            <a:off x="365125" y="914014"/>
            <a:ext cx="11461750" cy="984248"/>
          </a:xfrm>
        </p:spPr>
        <p:txBody>
          <a:bodyPr/>
          <a:lstStyle/>
          <a:p>
            <a:r>
              <a:rPr lang="en-GB"/>
              <a:t>Click to edit Master title style</a:t>
            </a:r>
            <a:endParaRPr lang="en-UA"/>
          </a:p>
        </p:txBody>
      </p:sp>
      <p:sp>
        <p:nvSpPr>
          <p:cNvPr id="3" name="Slide Number Placeholder 2">
            <a:extLst>
              <a:ext uri="{FF2B5EF4-FFF2-40B4-BE49-F238E27FC236}">
                <a16:creationId xmlns:a16="http://schemas.microsoft.com/office/drawing/2014/main" id="{BE4D59F8-DB9B-8C2E-DB6F-7C62A49DCB46}"/>
              </a:ext>
            </a:extLst>
          </p:cNvPr>
          <p:cNvSpPr>
            <a:spLocks noGrp="1"/>
          </p:cNvSpPr>
          <p:nvPr>
            <p:ph type="sldNum" sz="quarter" idx="10"/>
          </p:nvPr>
        </p:nvSpPr>
        <p:spPr/>
        <p:txBody>
          <a:bodyPr/>
          <a:lstStyle/>
          <a:p>
            <a:fld id="{D5B19981-FE0B-A442-B119-4653E838F494}" type="slidenum">
              <a:rPr lang="en-UA" smtClean="0"/>
              <a:pPr/>
              <a:t>‹#›</a:t>
            </a:fld>
            <a:endParaRPr lang="en-UA"/>
          </a:p>
        </p:txBody>
      </p:sp>
      <p:sp>
        <p:nvSpPr>
          <p:cNvPr id="8" name="Rectangle 7">
            <a:extLst>
              <a:ext uri="{FF2B5EF4-FFF2-40B4-BE49-F238E27FC236}">
                <a16:creationId xmlns:a16="http://schemas.microsoft.com/office/drawing/2014/main" id="{640AD5F7-ADCA-4572-67DB-4BD82C30F178}"/>
              </a:ext>
            </a:extLst>
          </p:cNvPr>
          <p:cNvSpPr/>
          <p:nvPr userDrawn="1"/>
        </p:nvSpPr>
        <p:spPr>
          <a:xfrm>
            <a:off x="365125" y="2356276"/>
            <a:ext cx="2727325" cy="2721750"/>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8">
            <a:extLst>
              <a:ext uri="{FF2B5EF4-FFF2-40B4-BE49-F238E27FC236}">
                <a16:creationId xmlns:a16="http://schemas.microsoft.com/office/drawing/2014/main" id="{781F0769-2DF4-E1A7-68C3-C83AE237B3CA}"/>
              </a:ext>
            </a:extLst>
          </p:cNvPr>
          <p:cNvSpPr/>
          <p:nvPr userDrawn="1"/>
        </p:nvSpPr>
        <p:spPr>
          <a:xfrm>
            <a:off x="3276600" y="2356276"/>
            <a:ext cx="2727325" cy="2721749"/>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ectangle 9">
            <a:extLst>
              <a:ext uri="{FF2B5EF4-FFF2-40B4-BE49-F238E27FC236}">
                <a16:creationId xmlns:a16="http://schemas.microsoft.com/office/drawing/2014/main" id="{FA446472-2D97-3BC4-4D4D-14A29F3E2DB7}"/>
              </a:ext>
            </a:extLst>
          </p:cNvPr>
          <p:cNvSpPr/>
          <p:nvPr userDrawn="1"/>
        </p:nvSpPr>
        <p:spPr>
          <a:xfrm>
            <a:off x="6188075" y="2356276"/>
            <a:ext cx="2727325" cy="2721748"/>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 name="Rectangle 10">
            <a:extLst>
              <a:ext uri="{FF2B5EF4-FFF2-40B4-BE49-F238E27FC236}">
                <a16:creationId xmlns:a16="http://schemas.microsoft.com/office/drawing/2014/main" id="{9B653D0B-D002-A1B8-373A-B29A41C08CA2}"/>
              </a:ext>
            </a:extLst>
          </p:cNvPr>
          <p:cNvSpPr/>
          <p:nvPr userDrawn="1"/>
        </p:nvSpPr>
        <p:spPr>
          <a:xfrm>
            <a:off x="9099550" y="2356276"/>
            <a:ext cx="2727325" cy="2721748"/>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 name="Text Placeholder 20">
            <a:extLst>
              <a:ext uri="{FF2B5EF4-FFF2-40B4-BE49-F238E27FC236}">
                <a16:creationId xmlns:a16="http://schemas.microsoft.com/office/drawing/2014/main" id="{A9EDAA1C-9865-5795-04E3-4CBB225A2550}"/>
              </a:ext>
            </a:extLst>
          </p:cNvPr>
          <p:cNvSpPr>
            <a:spLocks noGrp="1"/>
          </p:cNvSpPr>
          <p:nvPr>
            <p:ph type="body" sz="quarter" idx="11"/>
          </p:nvPr>
        </p:nvSpPr>
        <p:spPr>
          <a:xfrm>
            <a:off x="365125" y="5507040"/>
            <a:ext cx="2727325" cy="1026895"/>
          </a:xfrm>
        </p:spPr>
        <p:txBody>
          <a:bodyPr/>
          <a:lstStyle/>
          <a:p>
            <a:pPr lvl="0"/>
            <a:r>
              <a:rPr lang="en-GB"/>
              <a:t>Click to edit Master text styles</a:t>
            </a:r>
          </a:p>
          <a:p>
            <a:pPr lvl="1"/>
            <a:r>
              <a:rPr lang="en-GB"/>
              <a:t>Second level</a:t>
            </a:r>
          </a:p>
        </p:txBody>
      </p:sp>
      <p:cxnSp>
        <p:nvCxnSpPr>
          <p:cNvPr id="13" name="Straight Connector 12">
            <a:extLst>
              <a:ext uri="{FF2B5EF4-FFF2-40B4-BE49-F238E27FC236}">
                <a16:creationId xmlns:a16="http://schemas.microsoft.com/office/drawing/2014/main" id="{ABBE2F67-001E-1E45-058C-3A833786782C}"/>
              </a:ext>
            </a:extLst>
          </p:cNvPr>
          <p:cNvCxnSpPr>
            <a:cxnSpLocks/>
          </p:cNvCxnSpPr>
          <p:nvPr userDrawn="1"/>
        </p:nvCxnSpPr>
        <p:spPr>
          <a:xfrm>
            <a:off x="365125" y="5327040"/>
            <a:ext cx="124421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5" name="Text Placeholder 20">
            <a:extLst>
              <a:ext uri="{FF2B5EF4-FFF2-40B4-BE49-F238E27FC236}">
                <a16:creationId xmlns:a16="http://schemas.microsoft.com/office/drawing/2014/main" id="{D4CD6359-4540-E1AB-D332-7C11EA9559C1}"/>
              </a:ext>
            </a:extLst>
          </p:cNvPr>
          <p:cNvSpPr>
            <a:spLocks noGrp="1"/>
          </p:cNvSpPr>
          <p:nvPr>
            <p:ph type="body" sz="quarter" idx="12"/>
          </p:nvPr>
        </p:nvSpPr>
        <p:spPr>
          <a:xfrm>
            <a:off x="3276600" y="5507040"/>
            <a:ext cx="2727325" cy="1026895"/>
          </a:xfrm>
        </p:spPr>
        <p:txBody>
          <a:bodyPr/>
          <a:lstStyle/>
          <a:p>
            <a:pPr lvl="0"/>
            <a:r>
              <a:rPr lang="en-GB"/>
              <a:t>Click to edit Master text styles</a:t>
            </a:r>
          </a:p>
          <a:p>
            <a:pPr lvl="1"/>
            <a:r>
              <a:rPr lang="en-GB"/>
              <a:t>Second level</a:t>
            </a:r>
          </a:p>
        </p:txBody>
      </p:sp>
      <p:cxnSp>
        <p:nvCxnSpPr>
          <p:cNvPr id="16" name="Straight Connector 15">
            <a:extLst>
              <a:ext uri="{FF2B5EF4-FFF2-40B4-BE49-F238E27FC236}">
                <a16:creationId xmlns:a16="http://schemas.microsoft.com/office/drawing/2014/main" id="{D903AC0C-AEFF-444B-5EE1-51F350B0BA6A}"/>
              </a:ext>
            </a:extLst>
          </p:cNvPr>
          <p:cNvCxnSpPr>
            <a:cxnSpLocks/>
          </p:cNvCxnSpPr>
          <p:nvPr userDrawn="1"/>
        </p:nvCxnSpPr>
        <p:spPr>
          <a:xfrm>
            <a:off x="3276600" y="5327040"/>
            <a:ext cx="1244219"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20">
            <a:extLst>
              <a:ext uri="{FF2B5EF4-FFF2-40B4-BE49-F238E27FC236}">
                <a16:creationId xmlns:a16="http://schemas.microsoft.com/office/drawing/2014/main" id="{69F96217-2DCC-4829-42BA-4319EA5AB6E6}"/>
              </a:ext>
            </a:extLst>
          </p:cNvPr>
          <p:cNvSpPr>
            <a:spLocks noGrp="1"/>
          </p:cNvSpPr>
          <p:nvPr>
            <p:ph type="body" sz="quarter" idx="13"/>
          </p:nvPr>
        </p:nvSpPr>
        <p:spPr>
          <a:xfrm>
            <a:off x="6188075" y="5507040"/>
            <a:ext cx="2727325" cy="1026895"/>
          </a:xfrm>
        </p:spPr>
        <p:txBody>
          <a:bodyPr/>
          <a:lstStyle/>
          <a:p>
            <a:pPr lvl="0"/>
            <a:r>
              <a:rPr lang="en-GB"/>
              <a:t>Click to edit Master text styles</a:t>
            </a:r>
          </a:p>
          <a:p>
            <a:pPr lvl="1"/>
            <a:r>
              <a:rPr lang="en-GB"/>
              <a:t>Second level</a:t>
            </a:r>
          </a:p>
        </p:txBody>
      </p:sp>
      <p:cxnSp>
        <p:nvCxnSpPr>
          <p:cNvPr id="18" name="Straight Connector 17">
            <a:extLst>
              <a:ext uri="{FF2B5EF4-FFF2-40B4-BE49-F238E27FC236}">
                <a16:creationId xmlns:a16="http://schemas.microsoft.com/office/drawing/2014/main" id="{509ABBB1-7D96-DA66-6791-AB3C420E3E6C}"/>
              </a:ext>
            </a:extLst>
          </p:cNvPr>
          <p:cNvCxnSpPr>
            <a:cxnSpLocks/>
          </p:cNvCxnSpPr>
          <p:nvPr userDrawn="1"/>
        </p:nvCxnSpPr>
        <p:spPr>
          <a:xfrm>
            <a:off x="6188075" y="5327040"/>
            <a:ext cx="1244219" cy="0"/>
          </a:xfrm>
          <a:prstGeom prst="line">
            <a:avLst/>
          </a:prstGeom>
          <a:ln w="381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9" name="Text Placeholder 20">
            <a:extLst>
              <a:ext uri="{FF2B5EF4-FFF2-40B4-BE49-F238E27FC236}">
                <a16:creationId xmlns:a16="http://schemas.microsoft.com/office/drawing/2014/main" id="{315437BC-00D9-CE97-EE66-E2649144515A}"/>
              </a:ext>
            </a:extLst>
          </p:cNvPr>
          <p:cNvSpPr>
            <a:spLocks noGrp="1"/>
          </p:cNvSpPr>
          <p:nvPr>
            <p:ph type="body" sz="quarter" idx="14"/>
          </p:nvPr>
        </p:nvSpPr>
        <p:spPr>
          <a:xfrm>
            <a:off x="9099550" y="5507040"/>
            <a:ext cx="2727325" cy="1026895"/>
          </a:xfrm>
        </p:spPr>
        <p:txBody>
          <a:bodyPr/>
          <a:lstStyle/>
          <a:p>
            <a:pPr lvl="0"/>
            <a:r>
              <a:rPr lang="en-GB"/>
              <a:t>Click to edit Master text styles</a:t>
            </a:r>
          </a:p>
          <a:p>
            <a:pPr lvl="1"/>
            <a:r>
              <a:rPr lang="en-GB"/>
              <a:t>Second level</a:t>
            </a:r>
          </a:p>
        </p:txBody>
      </p:sp>
      <p:cxnSp>
        <p:nvCxnSpPr>
          <p:cNvPr id="20" name="Straight Connector 19">
            <a:extLst>
              <a:ext uri="{FF2B5EF4-FFF2-40B4-BE49-F238E27FC236}">
                <a16:creationId xmlns:a16="http://schemas.microsoft.com/office/drawing/2014/main" id="{A2AC60EC-BE16-A8E9-8C3E-60932A07706C}"/>
              </a:ext>
            </a:extLst>
          </p:cNvPr>
          <p:cNvCxnSpPr>
            <a:cxnSpLocks/>
          </p:cNvCxnSpPr>
          <p:nvPr userDrawn="1"/>
        </p:nvCxnSpPr>
        <p:spPr>
          <a:xfrm>
            <a:off x="9099550" y="5327040"/>
            <a:ext cx="1244219" cy="0"/>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sp>
        <p:nvSpPr>
          <p:cNvPr id="21" name="Picture Placeholder 17">
            <a:extLst>
              <a:ext uri="{FF2B5EF4-FFF2-40B4-BE49-F238E27FC236}">
                <a16:creationId xmlns:a16="http://schemas.microsoft.com/office/drawing/2014/main" id="{A24913C2-0F9B-3439-48DA-2394C46D901C}"/>
              </a:ext>
            </a:extLst>
          </p:cNvPr>
          <p:cNvSpPr>
            <a:spLocks noGrp="1"/>
          </p:cNvSpPr>
          <p:nvPr>
            <p:ph type="pic" sz="quarter" idx="15"/>
          </p:nvPr>
        </p:nvSpPr>
        <p:spPr>
          <a:xfrm>
            <a:off x="365125" y="2356276"/>
            <a:ext cx="2727325" cy="2721751"/>
          </a:xfrm>
        </p:spPr>
        <p:txBody>
          <a:bodyPr bIns="914400" anchor="ctr"/>
          <a:lstStyle>
            <a:lvl1pPr algn="ctr">
              <a:defRPr/>
            </a:lvl1pPr>
          </a:lstStyle>
          <a:p>
            <a:r>
              <a:rPr lang="en-GB"/>
              <a:t>Click icon to add picture</a:t>
            </a:r>
            <a:endParaRPr lang="en-UA"/>
          </a:p>
        </p:txBody>
      </p:sp>
      <p:sp>
        <p:nvSpPr>
          <p:cNvPr id="22" name="Picture Placeholder 17">
            <a:extLst>
              <a:ext uri="{FF2B5EF4-FFF2-40B4-BE49-F238E27FC236}">
                <a16:creationId xmlns:a16="http://schemas.microsoft.com/office/drawing/2014/main" id="{DFC1BE38-ECD5-5852-5115-527D53A86D68}"/>
              </a:ext>
            </a:extLst>
          </p:cNvPr>
          <p:cNvSpPr>
            <a:spLocks noGrp="1"/>
          </p:cNvSpPr>
          <p:nvPr>
            <p:ph type="pic" sz="quarter" idx="16"/>
          </p:nvPr>
        </p:nvSpPr>
        <p:spPr>
          <a:xfrm>
            <a:off x="3276600" y="2356276"/>
            <a:ext cx="2727325" cy="2721750"/>
          </a:xfrm>
        </p:spPr>
        <p:txBody>
          <a:bodyPr bIns="914400" anchor="ctr"/>
          <a:lstStyle>
            <a:lvl1pPr algn="ctr">
              <a:defRPr/>
            </a:lvl1pPr>
          </a:lstStyle>
          <a:p>
            <a:r>
              <a:rPr lang="en-GB"/>
              <a:t>Click icon to add picture</a:t>
            </a:r>
            <a:endParaRPr lang="en-UA"/>
          </a:p>
        </p:txBody>
      </p:sp>
      <p:sp>
        <p:nvSpPr>
          <p:cNvPr id="23" name="Picture Placeholder 17">
            <a:extLst>
              <a:ext uri="{FF2B5EF4-FFF2-40B4-BE49-F238E27FC236}">
                <a16:creationId xmlns:a16="http://schemas.microsoft.com/office/drawing/2014/main" id="{E5990959-5D28-D1F4-05B7-1E564A313E70}"/>
              </a:ext>
            </a:extLst>
          </p:cNvPr>
          <p:cNvSpPr>
            <a:spLocks noGrp="1"/>
          </p:cNvSpPr>
          <p:nvPr>
            <p:ph type="pic" sz="quarter" idx="17"/>
          </p:nvPr>
        </p:nvSpPr>
        <p:spPr>
          <a:xfrm>
            <a:off x="6188075" y="2356276"/>
            <a:ext cx="2727325" cy="2721749"/>
          </a:xfrm>
        </p:spPr>
        <p:txBody>
          <a:bodyPr bIns="914400" anchor="ctr"/>
          <a:lstStyle>
            <a:lvl1pPr algn="ctr">
              <a:defRPr/>
            </a:lvl1pPr>
          </a:lstStyle>
          <a:p>
            <a:r>
              <a:rPr lang="en-GB"/>
              <a:t>Click icon to add picture</a:t>
            </a:r>
            <a:endParaRPr lang="en-UA"/>
          </a:p>
        </p:txBody>
      </p:sp>
      <p:sp>
        <p:nvSpPr>
          <p:cNvPr id="24" name="Picture Placeholder 17">
            <a:extLst>
              <a:ext uri="{FF2B5EF4-FFF2-40B4-BE49-F238E27FC236}">
                <a16:creationId xmlns:a16="http://schemas.microsoft.com/office/drawing/2014/main" id="{61621FC8-03AA-9033-41A2-E983595E9006}"/>
              </a:ext>
            </a:extLst>
          </p:cNvPr>
          <p:cNvSpPr>
            <a:spLocks noGrp="1"/>
          </p:cNvSpPr>
          <p:nvPr>
            <p:ph type="pic" sz="quarter" idx="18"/>
          </p:nvPr>
        </p:nvSpPr>
        <p:spPr>
          <a:xfrm>
            <a:off x="9099550" y="2356276"/>
            <a:ext cx="2727325" cy="2721748"/>
          </a:xfrm>
        </p:spPr>
        <p:txBody>
          <a:bodyPr bIns="914400" anchor="ctr"/>
          <a:lstStyle>
            <a:lvl1pPr algn="ctr">
              <a:defRPr/>
            </a:lvl1pPr>
          </a:lstStyle>
          <a:p>
            <a:r>
              <a:rPr lang="en-GB"/>
              <a:t>Click icon to add picture</a:t>
            </a:r>
            <a:endParaRPr lang="en-UA"/>
          </a:p>
        </p:txBody>
      </p:sp>
    </p:spTree>
    <p:extLst>
      <p:ext uri="{BB962C8B-B14F-4D97-AF65-F5344CB8AC3E}">
        <p14:creationId xmlns:p14="http://schemas.microsoft.com/office/powerpoint/2010/main" val="3338119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with copy be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0AD5F7-ADCA-4572-67DB-4BD82C30F178}"/>
              </a:ext>
            </a:extLst>
          </p:cNvPr>
          <p:cNvSpPr/>
          <p:nvPr userDrawn="1"/>
        </p:nvSpPr>
        <p:spPr>
          <a:xfrm>
            <a:off x="365124" y="2356276"/>
            <a:ext cx="3690000" cy="2721750"/>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8">
            <a:extLst>
              <a:ext uri="{FF2B5EF4-FFF2-40B4-BE49-F238E27FC236}">
                <a16:creationId xmlns:a16="http://schemas.microsoft.com/office/drawing/2014/main" id="{781F0769-2DF4-E1A7-68C3-C83AE237B3CA}"/>
              </a:ext>
            </a:extLst>
          </p:cNvPr>
          <p:cNvSpPr/>
          <p:nvPr userDrawn="1"/>
        </p:nvSpPr>
        <p:spPr>
          <a:xfrm>
            <a:off x="4249520" y="2356276"/>
            <a:ext cx="3690000" cy="2721749"/>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Picture Placeholder 17">
            <a:extLst>
              <a:ext uri="{FF2B5EF4-FFF2-40B4-BE49-F238E27FC236}">
                <a16:creationId xmlns:a16="http://schemas.microsoft.com/office/drawing/2014/main" id="{A24913C2-0F9B-3439-48DA-2394C46D901C}"/>
              </a:ext>
            </a:extLst>
          </p:cNvPr>
          <p:cNvSpPr>
            <a:spLocks noGrp="1"/>
          </p:cNvSpPr>
          <p:nvPr>
            <p:ph type="pic" sz="quarter" idx="15"/>
          </p:nvPr>
        </p:nvSpPr>
        <p:spPr>
          <a:xfrm>
            <a:off x="365124" y="2356276"/>
            <a:ext cx="3690000" cy="2721751"/>
          </a:xfrm>
        </p:spPr>
        <p:txBody>
          <a:bodyPr bIns="914400" anchor="ctr"/>
          <a:lstStyle>
            <a:lvl1pPr algn="ctr">
              <a:defRPr/>
            </a:lvl1pPr>
          </a:lstStyle>
          <a:p>
            <a:r>
              <a:rPr lang="en-GB"/>
              <a:t>Click icon to add picture</a:t>
            </a:r>
            <a:endParaRPr lang="en-UA"/>
          </a:p>
        </p:txBody>
      </p:sp>
      <p:sp>
        <p:nvSpPr>
          <p:cNvPr id="22" name="Picture Placeholder 17">
            <a:extLst>
              <a:ext uri="{FF2B5EF4-FFF2-40B4-BE49-F238E27FC236}">
                <a16:creationId xmlns:a16="http://schemas.microsoft.com/office/drawing/2014/main" id="{DFC1BE38-ECD5-5852-5115-527D53A86D68}"/>
              </a:ext>
            </a:extLst>
          </p:cNvPr>
          <p:cNvSpPr>
            <a:spLocks noGrp="1"/>
          </p:cNvSpPr>
          <p:nvPr>
            <p:ph type="pic" sz="quarter" idx="16"/>
          </p:nvPr>
        </p:nvSpPr>
        <p:spPr>
          <a:xfrm>
            <a:off x="4249520" y="2356276"/>
            <a:ext cx="3690000" cy="2721750"/>
          </a:xfrm>
        </p:spPr>
        <p:txBody>
          <a:bodyPr bIns="914400" anchor="ctr"/>
          <a:lstStyle>
            <a:lvl1pPr algn="ctr">
              <a:defRPr/>
            </a:lvl1pPr>
          </a:lstStyle>
          <a:p>
            <a:r>
              <a:rPr lang="en-GB"/>
              <a:t>Click icon to add picture</a:t>
            </a:r>
            <a:endParaRPr lang="en-UA"/>
          </a:p>
        </p:txBody>
      </p:sp>
      <p:sp>
        <p:nvSpPr>
          <p:cNvPr id="2" name="Title 1">
            <a:extLst>
              <a:ext uri="{FF2B5EF4-FFF2-40B4-BE49-F238E27FC236}">
                <a16:creationId xmlns:a16="http://schemas.microsoft.com/office/drawing/2014/main" id="{569E1D72-216E-81F9-AD09-AE68861B536E}"/>
              </a:ext>
            </a:extLst>
          </p:cNvPr>
          <p:cNvSpPr>
            <a:spLocks noGrp="1"/>
          </p:cNvSpPr>
          <p:nvPr>
            <p:ph type="title"/>
          </p:nvPr>
        </p:nvSpPr>
        <p:spPr>
          <a:xfrm>
            <a:off x="365125" y="914014"/>
            <a:ext cx="11461750" cy="984248"/>
          </a:xfrm>
        </p:spPr>
        <p:txBody>
          <a:bodyPr/>
          <a:lstStyle/>
          <a:p>
            <a:r>
              <a:rPr lang="en-GB"/>
              <a:t>Click to edit Master title style</a:t>
            </a:r>
            <a:endParaRPr lang="en-UA"/>
          </a:p>
        </p:txBody>
      </p:sp>
      <p:sp>
        <p:nvSpPr>
          <p:cNvPr id="3" name="Slide Number Placeholder 2">
            <a:extLst>
              <a:ext uri="{FF2B5EF4-FFF2-40B4-BE49-F238E27FC236}">
                <a16:creationId xmlns:a16="http://schemas.microsoft.com/office/drawing/2014/main" id="{BE4D59F8-DB9B-8C2E-DB6F-7C62A49DCB46}"/>
              </a:ext>
            </a:extLst>
          </p:cNvPr>
          <p:cNvSpPr>
            <a:spLocks noGrp="1"/>
          </p:cNvSpPr>
          <p:nvPr>
            <p:ph type="sldNum" sz="quarter" idx="10"/>
          </p:nvPr>
        </p:nvSpPr>
        <p:spPr/>
        <p:txBody>
          <a:bodyPr/>
          <a:lstStyle/>
          <a:p>
            <a:fld id="{D5B19981-FE0B-A442-B119-4653E838F494}" type="slidenum">
              <a:rPr lang="en-UA" smtClean="0"/>
              <a:pPr/>
              <a:t>‹#›</a:t>
            </a:fld>
            <a:endParaRPr lang="en-UA"/>
          </a:p>
        </p:txBody>
      </p:sp>
      <p:sp>
        <p:nvSpPr>
          <p:cNvPr id="10" name="Rectangle 9">
            <a:extLst>
              <a:ext uri="{FF2B5EF4-FFF2-40B4-BE49-F238E27FC236}">
                <a16:creationId xmlns:a16="http://schemas.microsoft.com/office/drawing/2014/main" id="{FA446472-2D97-3BC4-4D4D-14A29F3E2DB7}"/>
              </a:ext>
            </a:extLst>
          </p:cNvPr>
          <p:cNvSpPr/>
          <p:nvPr userDrawn="1"/>
        </p:nvSpPr>
        <p:spPr>
          <a:xfrm>
            <a:off x="8143010" y="2356276"/>
            <a:ext cx="3690000" cy="2721748"/>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 name="Text Placeholder 20">
            <a:extLst>
              <a:ext uri="{FF2B5EF4-FFF2-40B4-BE49-F238E27FC236}">
                <a16:creationId xmlns:a16="http://schemas.microsoft.com/office/drawing/2014/main" id="{A9EDAA1C-9865-5795-04E3-4CBB225A2550}"/>
              </a:ext>
            </a:extLst>
          </p:cNvPr>
          <p:cNvSpPr>
            <a:spLocks noGrp="1"/>
          </p:cNvSpPr>
          <p:nvPr>
            <p:ph type="body" sz="quarter" idx="11"/>
          </p:nvPr>
        </p:nvSpPr>
        <p:spPr>
          <a:xfrm>
            <a:off x="365124" y="5507040"/>
            <a:ext cx="3690000" cy="1026895"/>
          </a:xfrm>
        </p:spPr>
        <p:txBody>
          <a:bodyPr/>
          <a:lstStyle/>
          <a:p>
            <a:pPr lvl="0"/>
            <a:r>
              <a:rPr lang="en-GB"/>
              <a:t>Click to edit Master text styles</a:t>
            </a:r>
          </a:p>
          <a:p>
            <a:pPr lvl="1"/>
            <a:r>
              <a:rPr lang="en-GB"/>
              <a:t>Second level</a:t>
            </a:r>
          </a:p>
        </p:txBody>
      </p:sp>
      <p:cxnSp>
        <p:nvCxnSpPr>
          <p:cNvPr id="13" name="Straight Connector 12">
            <a:extLst>
              <a:ext uri="{FF2B5EF4-FFF2-40B4-BE49-F238E27FC236}">
                <a16:creationId xmlns:a16="http://schemas.microsoft.com/office/drawing/2014/main" id="{ABBE2F67-001E-1E45-058C-3A833786782C}"/>
              </a:ext>
            </a:extLst>
          </p:cNvPr>
          <p:cNvCxnSpPr>
            <a:cxnSpLocks/>
          </p:cNvCxnSpPr>
          <p:nvPr userDrawn="1"/>
        </p:nvCxnSpPr>
        <p:spPr>
          <a:xfrm>
            <a:off x="365125" y="5327040"/>
            <a:ext cx="124421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5" name="Text Placeholder 20">
            <a:extLst>
              <a:ext uri="{FF2B5EF4-FFF2-40B4-BE49-F238E27FC236}">
                <a16:creationId xmlns:a16="http://schemas.microsoft.com/office/drawing/2014/main" id="{D4CD6359-4540-E1AB-D332-7C11EA9559C1}"/>
              </a:ext>
            </a:extLst>
          </p:cNvPr>
          <p:cNvSpPr>
            <a:spLocks noGrp="1"/>
          </p:cNvSpPr>
          <p:nvPr>
            <p:ph type="body" sz="quarter" idx="12"/>
          </p:nvPr>
        </p:nvSpPr>
        <p:spPr>
          <a:xfrm>
            <a:off x="4249520" y="5507040"/>
            <a:ext cx="3690000" cy="1026895"/>
          </a:xfrm>
        </p:spPr>
        <p:txBody>
          <a:bodyPr/>
          <a:lstStyle/>
          <a:p>
            <a:pPr lvl="0"/>
            <a:r>
              <a:rPr lang="en-GB"/>
              <a:t>Click to edit Master text styles</a:t>
            </a:r>
          </a:p>
          <a:p>
            <a:pPr lvl="1"/>
            <a:r>
              <a:rPr lang="en-GB"/>
              <a:t>Second level</a:t>
            </a:r>
          </a:p>
        </p:txBody>
      </p:sp>
      <p:cxnSp>
        <p:nvCxnSpPr>
          <p:cNvPr id="16" name="Straight Connector 15">
            <a:extLst>
              <a:ext uri="{FF2B5EF4-FFF2-40B4-BE49-F238E27FC236}">
                <a16:creationId xmlns:a16="http://schemas.microsoft.com/office/drawing/2014/main" id="{D903AC0C-AEFF-444B-5EE1-51F350B0BA6A}"/>
              </a:ext>
            </a:extLst>
          </p:cNvPr>
          <p:cNvCxnSpPr>
            <a:cxnSpLocks/>
          </p:cNvCxnSpPr>
          <p:nvPr userDrawn="1"/>
        </p:nvCxnSpPr>
        <p:spPr>
          <a:xfrm>
            <a:off x="4249521" y="5327040"/>
            <a:ext cx="1244219"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20">
            <a:extLst>
              <a:ext uri="{FF2B5EF4-FFF2-40B4-BE49-F238E27FC236}">
                <a16:creationId xmlns:a16="http://schemas.microsoft.com/office/drawing/2014/main" id="{69F96217-2DCC-4829-42BA-4319EA5AB6E6}"/>
              </a:ext>
            </a:extLst>
          </p:cNvPr>
          <p:cNvSpPr>
            <a:spLocks noGrp="1"/>
          </p:cNvSpPr>
          <p:nvPr>
            <p:ph type="body" sz="quarter" idx="13"/>
          </p:nvPr>
        </p:nvSpPr>
        <p:spPr>
          <a:xfrm>
            <a:off x="8143010" y="5507040"/>
            <a:ext cx="3690000" cy="1026895"/>
          </a:xfrm>
        </p:spPr>
        <p:txBody>
          <a:bodyPr/>
          <a:lstStyle/>
          <a:p>
            <a:pPr lvl="0"/>
            <a:r>
              <a:rPr lang="en-GB"/>
              <a:t>Click to edit Master text styles</a:t>
            </a:r>
          </a:p>
          <a:p>
            <a:pPr lvl="1"/>
            <a:r>
              <a:rPr lang="en-GB"/>
              <a:t>Second level</a:t>
            </a:r>
          </a:p>
        </p:txBody>
      </p:sp>
      <p:cxnSp>
        <p:nvCxnSpPr>
          <p:cNvPr id="18" name="Straight Connector 17">
            <a:extLst>
              <a:ext uri="{FF2B5EF4-FFF2-40B4-BE49-F238E27FC236}">
                <a16:creationId xmlns:a16="http://schemas.microsoft.com/office/drawing/2014/main" id="{509ABBB1-7D96-DA66-6791-AB3C420E3E6C}"/>
              </a:ext>
            </a:extLst>
          </p:cNvPr>
          <p:cNvCxnSpPr>
            <a:cxnSpLocks/>
          </p:cNvCxnSpPr>
          <p:nvPr userDrawn="1"/>
        </p:nvCxnSpPr>
        <p:spPr>
          <a:xfrm>
            <a:off x="8143011" y="5327040"/>
            <a:ext cx="1244219" cy="0"/>
          </a:xfrm>
          <a:prstGeom prst="line">
            <a:avLst/>
          </a:prstGeom>
          <a:ln w="381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3" name="Picture Placeholder 17">
            <a:extLst>
              <a:ext uri="{FF2B5EF4-FFF2-40B4-BE49-F238E27FC236}">
                <a16:creationId xmlns:a16="http://schemas.microsoft.com/office/drawing/2014/main" id="{E5990959-5D28-D1F4-05B7-1E564A313E70}"/>
              </a:ext>
            </a:extLst>
          </p:cNvPr>
          <p:cNvSpPr>
            <a:spLocks noGrp="1"/>
          </p:cNvSpPr>
          <p:nvPr>
            <p:ph type="pic" sz="quarter" idx="17"/>
          </p:nvPr>
        </p:nvSpPr>
        <p:spPr>
          <a:xfrm>
            <a:off x="8143010" y="2356275"/>
            <a:ext cx="3690000" cy="2725200"/>
          </a:xfrm>
        </p:spPr>
        <p:txBody>
          <a:bodyPr bIns="914400" anchor="ctr"/>
          <a:lstStyle>
            <a:lvl1pPr algn="ctr">
              <a:defRPr/>
            </a:lvl1pPr>
          </a:lstStyle>
          <a:p>
            <a:r>
              <a:rPr lang="en-GB"/>
              <a:t>Click icon to add picture</a:t>
            </a:r>
            <a:endParaRPr lang="en-UA"/>
          </a:p>
        </p:txBody>
      </p:sp>
    </p:spTree>
    <p:extLst>
      <p:ext uri="{BB962C8B-B14F-4D97-AF65-F5344CB8AC3E}">
        <p14:creationId xmlns:p14="http://schemas.microsoft.com/office/powerpoint/2010/main" val="224172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F8988-0DDE-7B6B-8356-DB4F8DB2DB7B}"/>
              </a:ext>
            </a:extLst>
          </p:cNvPr>
          <p:cNvSpPr>
            <a:spLocks noGrp="1"/>
          </p:cNvSpPr>
          <p:nvPr>
            <p:ph type="title"/>
          </p:nvPr>
        </p:nvSpPr>
        <p:spPr/>
        <p:txBody>
          <a:bodyPr/>
          <a:lstStyle/>
          <a:p>
            <a:r>
              <a:rPr lang="en-GB"/>
              <a:t>Click to edit Master title style</a:t>
            </a:r>
            <a:endParaRPr lang="en-UA"/>
          </a:p>
        </p:txBody>
      </p:sp>
      <p:sp>
        <p:nvSpPr>
          <p:cNvPr id="3" name="Slide Number Placeholder 2">
            <a:extLst>
              <a:ext uri="{FF2B5EF4-FFF2-40B4-BE49-F238E27FC236}">
                <a16:creationId xmlns:a16="http://schemas.microsoft.com/office/drawing/2014/main" id="{08667DFC-4E7F-F137-C717-C6273E059B03}"/>
              </a:ext>
            </a:extLst>
          </p:cNvPr>
          <p:cNvSpPr>
            <a:spLocks noGrp="1"/>
          </p:cNvSpPr>
          <p:nvPr>
            <p:ph type="sldNum" sz="quarter" idx="10"/>
          </p:nvPr>
        </p:nvSpPr>
        <p:spPr/>
        <p:txBody>
          <a:bodyPr/>
          <a:lstStyle/>
          <a:p>
            <a:fld id="{D5B19981-FE0B-A442-B119-4653E838F494}" type="slidenum">
              <a:rPr lang="en-UA" smtClean="0"/>
              <a:pPr/>
              <a:t>‹#›</a:t>
            </a:fld>
            <a:endParaRPr lang="en-UA"/>
          </a:p>
        </p:txBody>
      </p:sp>
      <p:sp>
        <p:nvSpPr>
          <p:cNvPr id="11" name="Rectangle 10">
            <a:extLst>
              <a:ext uri="{FF2B5EF4-FFF2-40B4-BE49-F238E27FC236}">
                <a16:creationId xmlns:a16="http://schemas.microsoft.com/office/drawing/2014/main" id="{15BCEC85-0537-6B26-5DA0-D572EE262B91}"/>
              </a:ext>
            </a:extLst>
          </p:cNvPr>
          <p:cNvSpPr/>
          <p:nvPr userDrawn="1"/>
        </p:nvSpPr>
        <p:spPr>
          <a:xfrm>
            <a:off x="365125" y="2354263"/>
            <a:ext cx="11460163" cy="4153069"/>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13" name="Straight Connector 12">
            <a:extLst>
              <a:ext uri="{FF2B5EF4-FFF2-40B4-BE49-F238E27FC236}">
                <a16:creationId xmlns:a16="http://schemas.microsoft.com/office/drawing/2014/main" id="{FF751F19-66BA-112F-8135-9E234C7D7915}"/>
              </a:ext>
            </a:extLst>
          </p:cNvPr>
          <p:cNvCxnSpPr>
            <a:cxnSpLocks/>
          </p:cNvCxnSpPr>
          <p:nvPr userDrawn="1"/>
        </p:nvCxnSpPr>
        <p:spPr>
          <a:xfrm>
            <a:off x="798786" y="3212695"/>
            <a:ext cx="10592842"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51C3EA6-6D2B-653D-BC53-FE18C9C7E56A}"/>
              </a:ext>
            </a:extLst>
          </p:cNvPr>
          <p:cNvSpPr/>
          <p:nvPr userDrawn="1"/>
        </p:nvSpPr>
        <p:spPr>
          <a:xfrm>
            <a:off x="547179" y="3047296"/>
            <a:ext cx="330798" cy="330798"/>
          </a:xfrm>
          <a:prstGeom prst="rect">
            <a:avLst/>
          </a:prstGeom>
          <a:solidFill>
            <a:srgbClr val="F6F6F8"/>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Text Placeholder 7">
            <a:extLst>
              <a:ext uri="{FF2B5EF4-FFF2-40B4-BE49-F238E27FC236}">
                <a16:creationId xmlns:a16="http://schemas.microsoft.com/office/drawing/2014/main" id="{6EEB731B-0F80-6D50-2BF3-1813467A5318}"/>
              </a:ext>
            </a:extLst>
          </p:cNvPr>
          <p:cNvSpPr>
            <a:spLocks noGrp="1"/>
          </p:cNvSpPr>
          <p:nvPr>
            <p:ph type="body" sz="quarter" idx="11"/>
          </p:nvPr>
        </p:nvSpPr>
        <p:spPr>
          <a:xfrm>
            <a:off x="877976" y="3543492"/>
            <a:ext cx="2302675" cy="2670873"/>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6" name="Text Placeholder 7">
            <a:extLst>
              <a:ext uri="{FF2B5EF4-FFF2-40B4-BE49-F238E27FC236}">
                <a16:creationId xmlns:a16="http://schemas.microsoft.com/office/drawing/2014/main" id="{C4D9EA17-ECA3-A9A5-BDCA-D82F97CE4296}"/>
              </a:ext>
            </a:extLst>
          </p:cNvPr>
          <p:cNvSpPr>
            <a:spLocks noGrp="1"/>
          </p:cNvSpPr>
          <p:nvPr>
            <p:ph type="body" sz="quarter" idx="12"/>
          </p:nvPr>
        </p:nvSpPr>
        <p:spPr>
          <a:xfrm>
            <a:off x="3700424" y="3543492"/>
            <a:ext cx="2302675" cy="2670873"/>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7" name="Text Placeholder 7">
            <a:extLst>
              <a:ext uri="{FF2B5EF4-FFF2-40B4-BE49-F238E27FC236}">
                <a16:creationId xmlns:a16="http://schemas.microsoft.com/office/drawing/2014/main" id="{1E705A9D-BB81-3B49-0CE8-44D6B9B3308C}"/>
              </a:ext>
            </a:extLst>
          </p:cNvPr>
          <p:cNvSpPr>
            <a:spLocks noGrp="1"/>
          </p:cNvSpPr>
          <p:nvPr>
            <p:ph type="body" sz="quarter" idx="13"/>
          </p:nvPr>
        </p:nvSpPr>
        <p:spPr>
          <a:xfrm>
            <a:off x="9345319" y="3543492"/>
            <a:ext cx="2302675" cy="2670873"/>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8" name="Text Placeholder 7">
            <a:extLst>
              <a:ext uri="{FF2B5EF4-FFF2-40B4-BE49-F238E27FC236}">
                <a16:creationId xmlns:a16="http://schemas.microsoft.com/office/drawing/2014/main" id="{72B1D4D9-3CAF-59B2-5F80-1F2B2038D597}"/>
              </a:ext>
            </a:extLst>
          </p:cNvPr>
          <p:cNvSpPr>
            <a:spLocks noGrp="1"/>
          </p:cNvSpPr>
          <p:nvPr>
            <p:ph type="body" sz="quarter" idx="14"/>
          </p:nvPr>
        </p:nvSpPr>
        <p:spPr>
          <a:xfrm>
            <a:off x="6522872" y="3543492"/>
            <a:ext cx="2302675" cy="2670873"/>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9" name="Rectangle 28">
            <a:extLst>
              <a:ext uri="{FF2B5EF4-FFF2-40B4-BE49-F238E27FC236}">
                <a16:creationId xmlns:a16="http://schemas.microsoft.com/office/drawing/2014/main" id="{B763B683-1887-B6F0-5FC4-49069053DC5A}"/>
              </a:ext>
            </a:extLst>
          </p:cNvPr>
          <p:cNvSpPr/>
          <p:nvPr userDrawn="1"/>
        </p:nvSpPr>
        <p:spPr>
          <a:xfrm>
            <a:off x="3369628" y="3047296"/>
            <a:ext cx="330798" cy="330798"/>
          </a:xfrm>
          <a:prstGeom prst="rect">
            <a:avLst/>
          </a:prstGeom>
          <a:solidFill>
            <a:srgbClr val="F6F6F8"/>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0" name="Rectangle 29">
            <a:extLst>
              <a:ext uri="{FF2B5EF4-FFF2-40B4-BE49-F238E27FC236}">
                <a16:creationId xmlns:a16="http://schemas.microsoft.com/office/drawing/2014/main" id="{9E0A1626-E1B0-0530-5081-AF365FD5E821}"/>
              </a:ext>
            </a:extLst>
          </p:cNvPr>
          <p:cNvSpPr/>
          <p:nvPr userDrawn="1"/>
        </p:nvSpPr>
        <p:spPr>
          <a:xfrm>
            <a:off x="6192077" y="3047296"/>
            <a:ext cx="330798" cy="330798"/>
          </a:xfrm>
          <a:prstGeom prst="rect">
            <a:avLst/>
          </a:prstGeom>
          <a:solidFill>
            <a:srgbClr val="F6F6F8"/>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1" name="Rectangle 30">
            <a:extLst>
              <a:ext uri="{FF2B5EF4-FFF2-40B4-BE49-F238E27FC236}">
                <a16:creationId xmlns:a16="http://schemas.microsoft.com/office/drawing/2014/main" id="{99DF7E6B-9A3F-72F8-E4FB-1E4109C32342}"/>
              </a:ext>
            </a:extLst>
          </p:cNvPr>
          <p:cNvSpPr/>
          <p:nvPr userDrawn="1"/>
        </p:nvSpPr>
        <p:spPr>
          <a:xfrm>
            <a:off x="9014526" y="3047296"/>
            <a:ext cx="330798" cy="330798"/>
          </a:xfrm>
          <a:prstGeom prst="rect">
            <a:avLst/>
          </a:prstGeom>
          <a:solidFill>
            <a:srgbClr val="F6F6F8"/>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2" name="Text Placeholder 7">
            <a:extLst>
              <a:ext uri="{FF2B5EF4-FFF2-40B4-BE49-F238E27FC236}">
                <a16:creationId xmlns:a16="http://schemas.microsoft.com/office/drawing/2014/main" id="{722080FB-EBDF-E9CD-A881-092A8FE499EF}"/>
              </a:ext>
            </a:extLst>
          </p:cNvPr>
          <p:cNvSpPr>
            <a:spLocks noGrp="1"/>
          </p:cNvSpPr>
          <p:nvPr>
            <p:ph type="body" sz="quarter" idx="15" hasCustomPrompt="1"/>
          </p:nvPr>
        </p:nvSpPr>
        <p:spPr>
          <a:xfrm>
            <a:off x="547180" y="2591295"/>
            <a:ext cx="2633472" cy="246799"/>
          </a:xfrm>
        </p:spPr>
        <p:txBody>
          <a:bodyPr>
            <a:noAutofit/>
          </a:bodyPr>
          <a:lstStyle>
            <a:lvl1pPr>
              <a:defRPr sz="1600" b="1">
                <a:solidFill>
                  <a:schemeClr val="accent2"/>
                </a:solidFill>
                <a:latin typeface="+mj-lt"/>
              </a:defRPr>
            </a:lvl1pPr>
          </a:lstStyle>
          <a:p>
            <a:pPr lvl="0"/>
            <a:r>
              <a:rPr lang="en-GB"/>
              <a:t>2025</a:t>
            </a:r>
          </a:p>
        </p:txBody>
      </p:sp>
      <p:sp>
        <p:nvSpPr>
          <p:cNvPr id="36" name="Text Placeholder 7">
            <a:extLst>
              <a:ext uri="{FF2B5EF4-FFF2-40B4-BE49-F238E27FC236}">
                <a16:creationId xmlns:a16="http://schemas.microsoft.com/office/drawing/2014/main" id="{0EAAE4CE-0F47-EC5D-B257-EE6773959B45}"/>
              </a:ext>
            </a:extLst>
          </p:cNvPr>
          <p:cNvSpPr>
            <a:spLocks noGrp="1"/>
          </p:cNvSpPr>
          <p:nvPr>
            <p:ph type="body" sz="quarter" idx="16" hasCustomPrompt="1"/>
          </p:nvPr>
        </p:nvSpPr>
        <p:spPr>
          <a:xfrm>
            <a:off x="3369628" y="2591295"/>
            <a:ext cx="2633472" cy="246799"/>
          </a:xfrm>
        </p:spPr>
        <p:txBody>
          <a:bodyPr>
            <a:noAutofit/>
          </a:bodyPr>
          <a:lstStyle>
            <a:lvl1pPr>
              <a:defRPr sz="1600" b="1">
                <a:solidFill>
                  <a:schemeClr val="accent4"/>
                </a:solidFill>
                <a:latin typeface="+mj-lt"/>
              </a:defRPr>
            </a:lvl1pPr>
          </a:lstStyle>
          <a:p>
            <a:pPr lvl="0"/>
            <a:r>
              <a:rPr lang="en-GB"/>
              <a:t>2025</a:t>
            </a:r>
          </a:p>
        </p:txBody>
      </p:sp>
      <p:sp>
        <p:nvSpPr>
          <p:cNvPr id="37" name="Text Placeholder 7">
            <a:extLst>
              <a:ext uri="{FF2B5EF4-FFF2-40B4-BE49-F238E27FC236}">
                <a16:creationId xmlns:a16="http://schemas.microsoft.com/office/drawing/2014/main" id="{9898DD24-871A-EE99-8CCE-52F13251783E}"/>
              </a:ext>
            </a:extLst>
          </p:cNvPr>
          <p:cNvSpPr>
            <a:spLocks noGrp="1"/>
          </p:cNvSpPr>
          <p:nvPr>
            <p:ph type="body" sz="quarter" idx="17" hasCustomPrompt="1"/>
          </p:nvPr>
        </p:nvSpPr>
        <p:spPr>
          <a:xfrm>
            <a:off x="6192076" y="2591295"/>
            <a:ext cx="2633472" cy="246799"/>
          </a:xfrm>
        </p:spPr>
        <p:txBody>
          <a:bodyPr>
            <a:noAutofit/>
          </a:bodyPr>
          <a:lstStyle>
            <a:lvl1pPr>
              <a:defRPr sz="1600" b="1">
                <a:solidFill>
                  <a:schemeClr val="accent5"/>
                </a:solidFill>
                <a:latin typeface="+mj-lt"/>
              </a:defRPr>
            </a:lvl1pPr>
          </a:lstStyle>
          <a:p>
            <a:pPr lvl="0"/>
            <a:r>
              <a:rPr lang="en-GB"/>
              <a:t>2025</a:t>
            </a:r>
          </a:p>
        </p:txBody>
      </p:sp>
      <p:sp>
        <p:nvSpPr>
          <p:cNvPr id="38" name="Text Placeholder 7">
            <a:extLst>
              <a:ext uri="{FF2B5EF4-FFF2-40B4-BE49-F238E27FC236}">
                <a16:creationId xmlns:a16="http://schemas.microsoft.com/office/drawing/2014/main" id="{4CA912CC-FE70-12AE-246A-C399F8E18819}"/>
              </a:ext>
            </a:extLst>
          </p:cNvPr>
          <p:cNvSpPr>
            <a:spLocks noGrp="1"/>
          </p:cNvSpPr>
          <p:nvPr>
            <p:ph type="body" sz="quarter" idx="18" hasCustomPrompt="1"/>
          </p:nvPr>
        </p:nvSpPr>
        <p:spPr>
          <a:xfrm>
            <a:off x="9014523" y="2591295"/>
            <a:ext cx="2633472" cy="246799"/>
          </a:xfrm>
        </p:spPr>
        <p:txBody>
          <a:bodyPr>
            <a:noAutofit/>
          </a:bodyPr>
          <a:lstStyle>
            <a:lvl1pPr>
              <a:defRPr sz="1600" b="1">
                <a:solidFill>
                  <a:srgbClr val="CE0058"/>
                </a:solidFill>
                <a:latin typeface="+mj-lt"/>
              </a:defRPr>
            </a:lvl1pPr>
          </a:lstStyle>
          <a:p>
            <a:pPr lvl="0"/>
            <a:r>
              <a:rPr lang="en-GB"/>
              <a:t>2025</a:t>
            </a:r>
          </a:p>
        </p:txBody>
      </p:sp>
      <p:sp>
        <p:nvSpPr>
          <p:cNvPr id="39" name="Rectangle 38">
            <a:extLst>
              <a:ext uri="{FF2B5EF4-FFF2-40B4-BE49-F238E27FC236}">
                <a16:creationId xmlns:a16="http://schemas.microsoft.com/office/drawing/2014/main" id="{E4021871-DC75-19AC-DE27-C3D1EB9D51E4}"/>
              </a:ext>
            </a:extLst>
          </p:cNvPr>
          <p:cNvSpPr/>
          <p:nvPr userDrawn="1"/>
        </p:nvSpPr>
        <p:spPr>
          <a:xfrm flipV="1">
            <a:off x="643998" y="3144115"/>
            <a:ext cx="137160" cy="137160"/>
          </a:xfrm>
          <a:prstGeom prst="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0" name="Rectangle 39">
            <a:extLst>
              <a:ext uri="{FF2B5EF4-FFF2-40B4-BE49-F238E27FC236}">
                <a16:creationId xmlns:a16="http://schemas.microsoft.com/office/drawing/2014/main" id="{C20CCD83-DB39-267B-0DC2-3D1F822D9978}"/>
              </a:ext>
            </a:extLst>
          </p:cNvPr>
          <p:cNvSpPr/>
          <p:nvPr userDrawn="1"/>
        </p:nvSpPr>
        <p:spPr>
          <a:xfrm flipV="1">
            <a:off x="3466447" y="3144115"/>
            <a:ext cx="137160" cy="137160"/>
          </a:xfrm>
          <a:prstGeom prst="rect">
            <a:avLst/>
          </a:prstGeom>
          <a:solidFill>
            <a:schemeClr val="accent4"/>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1" name="Rectangle 40">
            <a:extLst>
              <a:ext uri="{FF2B5EF4-FFF2-40B4-BE49-F238E27FC236}">
                <a16:creationId xmlns:a16="http://schemas.microsoft.com/office/drawing/2014/main" id="{B4923D35-7D27-2B8A-F402-BF0FDEE838FC}"/>
              </a:ext>
            </a:extLst>
          </p:cNvPr>
          <p:cNvSpPr/>
          <p:nvPr userDrawn="1"/>
        </p:nvSpPr>
        <p:spPr>
          <a:xfrm flipV="1">
            <a:off x="6288896" y="3144115"/>
            <a:ext cx="137160" cy="137160"/>
          </a:xfrm>
          <a:prstGeom prst="rect">
            <a:avLst/>
          </a:prstGeom>
          <a:solidFill>
            <a:schemeClr val="accent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2" name="Rectangle 41">
            <a:extLst>
              <a:ext uri="{FF2B5EF4-FFF2-40B4-BE49-F238E27FC236}">
                <a16:creationId xmlns:a16="http://schemas.microsoft.com/office/drawing/2014/main" id="{C0F11662-C398-17CF-B8A2-755932EB8B23}"/>
              </a:ext>
            </a:extLst>
          </p:cNvPr>
          <p:cNvSpPr/>
          <p:nvPr userDrawn="1"/>
        </p:nvSpPr>
        <p:spPr>
          <a:xfrm flipV="1">
            <a:off x="9111345" y="3144115"/>
            <a:ext cx="137160" cy="137160"/>
          </a:xfrm>
          <a:prstGeom prst="rect">
            <a:avLst/>
          </a:prstGeom>
          <a:solidFill>
            <a:srgbClr val="CE005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44" name="Straight Connector 43">
            <a:extLst>
              <a:ext uri="{FF2B5EF4-FFF2-40B4-BE49-F238E27FC236}">
                <a16:creationId xmlns:a16="http://schemas.microsoft.com/office/drawing/2014/main" id="{156B90D6-5191-0F13-449D-6A2F0B7E9FAF}"/>
              </a:ext>
            </a:extLst>
          </p:cNvPr>
          <p:cNvCxnSpPr>
            <a:cxnSpLocks/>
          </p:cNvCxnSpPr>
          <p:nvPr userDrawn="1"/>
        </p:nvCxnSpPr>
        <p:spPr>
          <a:xfrm>
            <a:off x="712578" y="3281275"/>
            <a:ext cx="0" cy="2933090"/>
          </a:xfrm>
          <a:prstGeom prst="line">
            <a:avLst/>
          </a:prstGeom>
          <a:ln w="127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E99D3A0-B1FF-F215-A333-76AA6933ADED}"/>
              </a:ext>
            </a:extLst>
          </p:cNvPr>
          <p:cNvCxnSpPr>
            <a:cxnSpLocks/>
          </p:cNvCxnSpPr>
          <p:nvPr userDrawn="1"/>
        </p:nvCxnSpPr>
        <p:spPr>
          <a:xfrm>
            <a:off x="3535027" y="3281275"/>
            <a:ext cx="0" cy="293309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11363A7-AE0E-4FBF-6D54-BB57DA8E5869}"/>
              </a:ext>
            </a:extLst>
          </p:cNvPr>
          <p:cNvCxnSpPr>
            <a:cxnSpLocks/>
          </p:cNvCxnSpPr>
          <p:nvPr userDrawn="1"/>
        </p:nvCxnSpPr>
        <p:spPr>
          <a:xfrm>
            <a:off x="6357476" y="3281275"/>
            <a:ext cx="0" cy="293309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DFA8026-DAB3-3849-EC0B-52F2A16611DA}"/>
              </a:ext>
            </a:extLst>
          </p:cNvPr>
          <p:cNvCxnSpPr>
            <a:cxnSpLocks/>
          </p:cNvCxnSpPr>
          <p:nvPr userDrawn="1"/>
        </p:nvCxnSpPr>
        <p:spPr>
          <a:xfrm>
            <a:off x="9179925" y="3281275"/>
            <a:ext cx="0" cy="2933090"/>
          </a:xfrm>
          <a:prstGeom prst="line">
            <a:avLst/>
          </a:prstGeom>
          <a:ln w="12700">
            <a:solidFill>
              <a:srgbClr val="CE005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1880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F8988-0DDE-7B6B-8356-DB4F8DB2DB7B}"/>
              </a:ext>
            </a:extLst>
          </p:cNvPr>
          <p:cNvSpPr>
            <a:spLocks noGrp="1"/>
          </p:cNvSpPr>
          <p:nvPr>
            <p:ph type="title"/>
          </p:nvPr>
        </p:nvSpPr>
        <p:spPr/>
        <p:txBody>
          <a:bodyPr/>
          <a:lstStyle/>
          <a:p>
            <a:r>
              <a:rPr lang="en-GB"/>
              <a:t>Click to edit Master title style</a:t>
            </a:r>
            <a:endParaRPr lang="en-UA"/>
          </a:p>
        </p:txBody>
      </p:sp>
      <p:sp>
        <p:nvSpPr>
          <p:cNvPr id="3" name="Slide Number Placeholder 2">
            <a:extLst>
              <a:ext uri="{FF2B5EF4-FFF2-40B4-BE49-F238E27FC236}">
                <a16:creationId xmlns:a16="http://schemas.microsoft.com/office/drawing/2014/main" id="{08667DFC-4E7F-F137-C717-C6273E059B03}"/>
              </a:ext>
            </a:extLst>
          </p:cNvPr>
          <p:cNvSpPr>
            <a:spLocks noGrp="1"/>
          </p:cNvSpPr>
          <p:nvPr>
            <p:ph type="sldNum" sz="quarter" idx="10"/>
          </p:nvPr>
        </p:nvSpPr>
        <p:spPr/>
        <p:txBody>
          <a:bodyPr/>
          <a:lstStyle/>
          <a:p>
            <a:fld id="{D5B19981-FE0B-A442-B119-4653E838F494}" type="slidenum">
              <a:rPr lang="en-UA" smtClean="0"/>
              <a:pPr/>
              <a:t>‹#›</a:t>
            </a:fld>
            <a:endParaRPr lang="en-UA"/>
          </a:p>
        </p:txBody>
      </p:sp>
      <p:sp>
        <p:nvSpPr>
          <p:cNvPr id="11" name="Rectangle 10">
            <a:extLst>
              <a:ext uri="{FF2B5EF4-FFF2-40B4-BE49-F238E27FC236}">
                <a16:creationId xmlns:a16="http://schemas.microsoft.com/office/drawing/2014/main" id="{15BCEC85-0537-6B26-5DA0-D572EE262B91}"/>
              </a:ext>
            </a:extLst>
          </p:cNvPr>
          <p:cNvSpPr/>
          <p:nvPr userDrawn="1"/>
        </p:nvSpPr>
        <p:spPr>
          <a:xfrm>
            <a:off x="365125" y="2354263"/>
            <a:ext cx="11460163" cy="3061017"/>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13" name="Straight Connector 12">
            <a:extLst>
              <a:ext uri="{FF2B5EF4-FFF2-40B4-BE49-F238E27FC236}">
                <a16:creationId xmlns:a16="http://schemas.microsoft.com/office/drawing/2014/main" id="{FF751F19-66BA-112F-8135-9E234C7D7915}"/>
              </a:ext>
            </a:extLst>
          </p:cNvPr>
          <p:cNvCxnSpPr/>
          <p:nvPr userDrawn="1"/>
        </p:nvCxnSpPr>
        <p:spPr>
          <a:xfrm>
            <a:off x="798786" y="3212695"/>
            <a:ext cx="10592842"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51C3EA6-6D2B-653D-BC53-FE18C9C7E56A}"/>
              </a:ext>
            </a:extLst>
          </p:cNvPr>
          <p:cNvSpPr/>
          <p:nvPr userDrawn="1"/>
        </p:nvSpPr>
        <p:spPr>
          <a:xfrm>
            <a:off x="547179" y="3047296"/>
            <a:ext cx="330798" cy="330798"/>
          </a:xfrm>
          <a:prstGeom prst="rect">
            <a:avLst/>
          </a:prstGeom>
          <a:solidFill>
            <a:srgbClr val="F6F6F8"/>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 name="Text Placeholder 7">
            <a:extLst>
              <a:ext uri="{FF2B5EF4-FFF2-40B4-BE49-F238E27FC236}">
                <a16:creationId xmlns:a16="http://schemas.microsoft.com/office/drawing/2014/main" id="{6EEB731B-0F80-6D50-2BF3-1813467A5318}"/>
              </a:ext>
            </a:extLst>
          </p:cNvPr>
          <p:cNvSpPr>
            <a:spLocks noGrp="1"/>
          </p:cNvSpPr>
          <p:nvPr>
            <p:ph type="body" sz="quarter" idx="11"/>
          </p:nvPr>
        </p:nvSpPr>
        <p:spPr>
          <a:xfrm>
            <a:off x="877976" y="3543493"/>
            <a:ext cx="2302675" cy="1109064"/>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6" name="Text Placeholder 7">
            <a:extLst>
              <a:ext uri="{FF2B5EF4-FFF2-40B4-BE49-F238E27FC236}">
                <a16:creationId xmlns:a16="http://schemas.microsoft.com/office/drawing/2014/main" id="{C4D9EA17-ECA3-A9A5-BDCA-D82F97CE4296}"/>
              </a:ext>
            </a:extLst>
          </p:cNvPr>
          <p:cNvSpPr>
            <a:spLocks noGrp="1"/>
          </p:cNvSpPr>
          <p:nvPr>
            <p:ph type="body" sz="quarter" idx="12"/>
          </p:nvPr>
        </p:nvSpPr>
        <p:spPr>
          <a:xfrm>
            <a:off x="3700424" y="3543493"/>
            <a:ext cx="2302675" cy="1109064"/>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7" name="Text Placeholder 7">
            <a:extLst>
              <a:ext uri="{FF2B5EF4-FFF2-40B4-BE49-F238E27FC236}">
                <a16:creationId xmlns:a16="http://schemas.microsoft.com/office/drawing/2014/main" id="{1E705A9D-BB81-3B49-0CE8-44D6B9B3308C}"/>
              </a:ext>
            </a:extLst>
          </p:cNvPr>
          <p:cNvSpPr>
            <a:spLocks noGrp="1"/>
          </p:cNvSpPr>
          <p:nvPr>
            <p:ph type="body" sz="quarter" idx="13"/>
          </p:nvPr>
        </p:nvSpPr>
        <p:spPr>
          <a:xfrm>
            <a:off x="9345319" y="3543493"/>
            <a:ext cx="2302675" cy="1109064"/>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8" name="Text Placeholder 7">
            <a:extLst>
              <a:ext uri="{FF2B5EF4-FFF2-40B4-BE49-F238E27FC236}">
                <a16:creationId xmlns:a16="http://schemas.microsoft.com/office/drawing/2014/main" id="{72B1D4D9-3CAF-59B2-5F80-1F2B2038D597}"/>
              </a:ext>
            </a:extLst>
          </p:cNvPr>
          <p:cNvSpPr>
            <a:spLocks noGrp="1"/>
          </p:cNvSpPr>
          <p:nvPr>
            <p:ph type="body" sz="quarter" idx="14"/>
          </p:nvPr>
        </p:nvSpPr>
        <p:spPr>
          <a:xfrm>
            <a:off x="6522872" y="3543493"/>
            <a:ext cx="2302675" cy="1109064"/>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9" name="Rectangle 28">
            <a:extLst>
              <a:ext uri="{FF2B5EF4-FFF2-40B4-BE49-F238E27FC236}">
                <a16:creationId xmlns:a16="http://schemas.microsoft.com/office/drawing/2014/main" id="{B763B683-1887-B6F0-5FC4-49069053DC5A}"/>
              </a:ext>
            </a:extLst>
          </p:cNvPr>
          <p:cNvSpPr/>
          <p:nvPr userDrawn="1"/>
        </p:nvSpPr>
        <p:spPr>
          <a:xfrm>
            <a:off x="3369628" y="3047296"/>
            <a:ext cx="330798" cy="330798"/>
          </a:xfrm>
          <a:prstGeom prst="rect">
            <a:avLst/>
          </a:prstGeom>
          <a:solidFill>
            <a:srgbClr val="F6F6F8"/>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0" name="Rectangle 29">
            <a:extLst>
              <a:ext uri="{FF2B5EF4-FFF2-40B4-BE49-F238E27FC236}">
                <a16:creationId xmlns:a16="http://schemas.microsoft.com/office/drawing/2014/main" id="{9E0A1626-E1B0-0530-5081-AF365FD5E821}"/>
              </a:ext>
            </a:extLst>
          </p:cNvPr>
          <p:cNvSpPr/>
          <p:nvPr userDrawn="1"/>
        </p:nvSpPr>
        <p:spPr>
          <a:xfrm>
            <a:off x="6192077" y="3047296"/>
            <a:ext cx="330798" cy="330798"/>
          </a:xfrm>
          <a:prstGeom prst="rect">
            <a:avLst/>
          </a:prstGeom>
          <a:solidFill>
            <a:srgbClr val="F6F6F8"/>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1" name="Rectangle 30">
            <a:extLst>
              <a:ext uri="{FF2B5EF4-FFF2-40B4-BE49-F238E27FC236}">
                <a16:creationId xmlns:a16="http://schemas.microsoft.com/office/drawing/2014/main" id="{99DF7E6B-9A3F-72F8-E4FB-1E4109C32342}"/>
              </a:ext>
            </a:extLst>
          </p:cNvPr>
          <p:cNvSpPr/>
          <p:nvPr userDrawn="1"/>
        </p:nvSpPr>
        <p:spPr>
          <a:xfrm>
            <a:off x="9014526" y="3047296"/>
            <a:ext cx="330798" cy="330798"/>
          </a:xfrm>
          <a:prstGeom prst="rect">
            <a:avLst/>
          </a:prstGeom>
          <a:solidFill>
            <a:srgbClr val="F6F6F8"/>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2" name="Text Placeholder 7">
            <a:extLst>
              <a:ext uri="{FF2B5EF4-FFF2-40B4-BE49-F238E27FC236}">
                <a16:creationId xmlns:a16="http://schemas.microsoft.com/office/drawing/2014/main" id="{722080FB-EBDF-E9CD-A881-092A8FE499EF}"/>
              </a:ext>
            </a:extLst>
          </p:cNvPr>
          <p:cNvSpPr>
            <a:spLocks noGrp="1"/>
          </p:cNvSpPr>
          <p:nvPr>
            <p:ph type="body" sz="quarter" idx="15" hasCustomPrompt="1"/>
          </p:nvPr>
        </p:nvSpPr>
        <p:spPr>
          <a:xfrm>
            <a:off x="547180" y="2591295"/>
            <a:ext cx="2633472" cy="246799"/>
          </a:xfrm>
        </p:spPr>
        <p:txBody>
          <a:bodyPr>
            <a:noAutofit/>
          </a:bodyPr>
          <a:lstStyle>
            <a:lvl1pPr>
              <a:defRPr sz="1600" b="1">
                <a:solidFill>
                  <a:schemeClr val="accent2"/>
                </a:solidFill>
                <a:latin typeface="+mj-lt"/>
              </a:defRPr>
            </a:lvl1pPr>
          </a:lstStyle>
          <a:p>
            <a:pPr lvl="0"/>
            <a:r>
              <a:rPr lang="en-GB"/>
              <a:t>2025</a:t>
            </a:r>
          </a:p>
        </p:txBody>
      </p:sp>
      <p:sp>
        <p:nvSpPr>
          <p:cNvPr id="36" name="Text Placeholder 7">
            <a:extLst>
              <a:ext uri="{FF2B5EF4-FFF2-40B4-BE49-F238E27FC236}">
                <a16:creationId xmlns:a16="http://schemas.microsoft.com/office/drawing/2014/main" id="{0EAAE4CE-0F47-EC5D-B257-EE6773959B45}"/>
              </a:ext>
            </a:extLst>
          </p:cNvPr>
          <p:cNvSpPr>
            <a:spLocks noGrp="1"/>
          </p:cNvSpPr>
          <p:nvPr>
            <p:ph type="body" sz="quarter" idx="16" hasCustomPrompt="1"/>
          </p:nvPr>
        </p:nvSpPr>
        <p:spPr>
          <a:xfrm>
            <a:off x="3369628" y="2591295"/>
            <a:ext cx="2633472" cy="246799"/>
          </a:xfrm>
        </p:spPr>
        <p:txBody>
          <a:bodyPr>
            <a:noAutofit/>
          </a:bodyPr>
          <a:lstStyle>
            <a:lvl1pPr>
              <a:defRPr sz="1600" b="1">
                <a:solidFill>
                  <a:schemeClr val="accent4"/>
                </a:solidFill>
                <a:latin typeface="+mj-lt"/>
              </a:defRPr>
            </a:lvl1pPr>
          </a:lstStyle>
          <a:p>
            <a:pPr lvl="0"/>
            <a:r>
              <a:rPr lang="en-GB"/>
              <a:t>2025</a:t>
            </a:r>
          </a:p>
        </p:txBody>
      </p:sp>
      <p:sp>
        <p:nvSpPr>
          <p:cNvPr id="37" name="Text Placeholder 7">
            <a:extLst>
              <a:ext uri="{FF2B5EF4-FFF2-40B4-BE49-F238E27FC236}">
                <a16:creationId xmlns:a16="http://schemas.microsoft.com/office/drawing/2014/main" id="{9898DD24-871A-EE99-8CCE-52F13251783E}"/>
              </a:ext>
            </a:extLst>
          </p:cNvPr>
          <p:cNvSpPr>
            <a:spLocks noGrp="1"/>
          </p:cNvSpPr>
          <p:nvPr>
            <p:ph type="body" sz="quarter" idx="17" hasCustomPrompt="1"/>
          </p:nvPr>
        </p:nvSpPr>
        <p:spPr>
          <a:xfrm>
            <a:off x="6192076" y="2591295"/>
            <a:ext cx="2633472" cy="246799"/>
          </a:xfrm>
        </p:spPr>
        <p:txBody>
          <a:bodyPr>
            <a:noAutofit/>
          </a:bodyPr>
          <a:lstStyle>
            <a:lvl1pPr>
              <a:defRPr sz="1600" b="1">
                <a:solidFill>
                  <a:schemeClr val="accent5"/>
                </a:solidFill>
                <a:latin typeface="+mj-lt"/>
              </a:defRPr>
            </a:lvl1pPr>
          </a:lstStyle>
          <a:p>
            <a:pPr lvl="0"/>
            <a:r>
              <a:rPr lang="en-GB"/>
              <a:t>2025</a:t>
            </a:r>
          </a:p>
        </p:txBody>
      </p:sp>
      <p:sp>
        <p:nvSpPr>
          <p:cNvPr id="38" name="Text Placeholder 7">
            <a:extLst>
              <a:ext uri="{FF2B5EF4-FFF2-40B4-BE49-F238E27FC236}">
                <a16:creationId xmlns:a16="http://schemas.microsoft.com/office/drawing/2014/main" id="{4CA912CC-FE70-12AE-246A-C399F8E18819}"/>
              </a:ext>
            </a:extLst>
          </p:cNvPr>
          <p:cNvSpPr>
            <a:spLocks noGrp="1"/>
          </p:cNvSpPr>
          <p:nvPr>
            <p:ph type="body" sz="quarter" idx="18" hasCustomPrompt="1"/>
          </p:nvPr>
        </p:nvSpPr>
        <p:spPr>
          <a:xfrm>
            <a:off x="9014523" y="2591295"/>
            <a:ext cx="2633472" cy="246799"/>
          </a:xfrm>
        </p:spPr>
        <p:txBody>
          <a:bodyPr>
            <a:noAutofit/>
          </a:bodyPr>
          <a:lstStyle>
            <a:lvl1pPr>
              <a:defRPr sz="1600" b="1">
                <a:solidFill>
                  <a:srgbClr val="CE0058"/>
                </a:solidFill>
                <a:latin typeface="+mj-lt"/>
              </a:defRPr>
            </a:lvl1pPr>
          </a:lstStyle>
          <a:p>
            <a:pPr lvl="0"/>
            <a:r>
              <a:rPr lang="en-GB"/>
              <a:t>2025</a:t>
            </a:r>
          </a:p>
        </p:txBody>
      </p:sp>
      <p:sp>
        <p:nvSpPr>
          <p:cNvPr id="39" name="Rectangle 38">
            <a:extLst>
              <a:ext uri="{FF2B5EF4-FFF2-40B4-BE49-F238E27FC236}">
                <a16:creationId xmlns:a16="http://schemas.microsoft.com/office/drawing/2014/main" id="{E4021871-DC75-19AC-DE27-C3D1EB9D51E4}"/>
              </a:ext>
            </a:extLst>
          </p:cNvPr>
          <p:cNvSpPr/>
          <p:nvPr userDrawn="1"/>
        </p:nvSpPr>
        <p:spPr>
          <a:xfrm flipV="1">
            <a:off x="643998" y="3144115"/>
            <a:ext cx="137160" cy="137160"/>
          </a:xfrm>
          <a:prstGeom prst="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0" name="Rectangle 39">
            <a:extLst>
              <a:ext uri="{FF2B5EF4-FFF2-40B4-BE49-F238E27FC236}">
                <a16:creationId xmlns:a16="http://schemas.microsoft.com/office/drawing/2014/main" id="{C20CCD83-DB39-267B-0DC2-3D1F822D9978}"/>
              </a:ext>
            </a:extLst>
          </p:cNvPr>
          <p:cNvSpPr/>
          <p:nvPr userDrawn="1"/>
        </p:nvSpPr>
        <p:spPr>
          <a:xfrm flipV="1">
            <a:off x="3466447" y="3144115"/>
            <a:ext cx="137160" cy="137160"/>
          </a:xfrm>
          <a:prstGeom prst="rect">
            <a:avLst/>
          </a:prstGeom>
          <a:solidFill>
            <a:schemeClr val="accent4"/>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1" name="Rectangle 40">
            <a:extLst>
              <a:ext uri="{FF2B5EF4-FFF2-40B4-BE49-F238E27FC236}">
                <a16:creationId xmlns:a16="http://schemas.microsoft.com/office/drawing/2014/main" id="{B4923D35-7D27-2B8A-F402-BF0FDEE838FC}"/>
              </a:ext>
            </a:extLst>
          </p:cNvPr>
          <p:cNvSpPr/>
          <p:nvPr userDrawn="1"/>
        </p:nvSpPr>
        <p:spPr>
          <a:xfrm flipV="1">
            <a:off x="6288896" y="3144115"/>
            <a:ext cx="137160" cy="137160"/>
          </a:xfrm>
          <a:prstGeom prst="rect">
            <a:avLst/>
          </a:prstGeom>
          <a:solidFill>
            <a:schemeClr val="accent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2" name="Rectangle 41">
            <a:extLst>
              <a:ext uri="{FF2B5EF4-FFF2-40B4-BE49-F238E27FC236}">
                <a16:creationId xmlns:a16="http://schemas.microsoft.com/office/drawing/2014/main" id="{C0F11662-C398-17CF-B8A2-755932EB8B23}"/>
              </a:ext>
            </a:extLst>
          </p:cNvPr>
          <p:cNvSpPr/>
          <p:nvPr userDrawn="1"/>
        </p:nvSpPr>
        <p:spPr>
          <a:xfrm flipV="1">
            <a:off x="9111345" y="3144115"/>
            <a:ext cx="137160" cy="137160"/>
          </a:xfrm>
          <a:prstGeom prst="rect">
            <a:avLst/>
          </a:prstGeom>
          <a:solidFill>
            <a:srgbClr val="CE005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44" name="Straight Connector 43">
            <a:extLst>
              <a:ext uri="{FF2B5EF4-FFF2-40B4-BE49-F238E27FC236}">
                <a16:creationId xmlns:a16="http://schemas.microsoft.com/office/drawing/2014/main" id="{156B90D6-5191-0F13-449D-6A2F0B7E9FAF}"/>
              </a:ext>
            </a:extLst>
          </p:cNvPr>
          <p:cNvCxnSpPr>
            <a:cxnSpLocks/>
          </p:cNvCxnSpPr>
          <p:nvPr userDrawn="1"/>
        </p:nvCxnSpPr>
        <p:spPr>
          <a:xfrm>
            <a:off x="712578" y="3281275"/>
            <a:ext cx="0" cy="1371282"/>
          </a:xfrm>
          <a:prstGeom prst="line">
            <a:avLst/>
          </a:prstGeom>
          <a:ln w="127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E99D3A0-B1FF-F215-A333-76AA6933ADED}"/>
              </a:ext>
            </a:extLst>
          </p:cNvPr>
          <p:cNvCxnSpPr>
            <a:cxnSpLocks/>
          </p:cNvCxnSpPr>
          <p:nvPr userDrawn="1"/>
        </p:nvCxnSpPr>
        <p:spPr>
          <a:xfrm>
            <a:off x="3535027" y="3281275"/>
            <a:ext cx="0" cy="1371282"/>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11363A7-AE0E-4FBF-6D54-BB57DA8E5869}"/>
              </a:ext>
            </a:extLst>
          </p:cNvPr>
          <p:cNvCxnSpPr>
            <a:cxnSpLocks/>
          </p:cNvCxnSpPr>
          <p:nvPr userDrawn="1"/>
        </p:nvCxnSpPr>
        <p:spPr>
          <a:xfrm>
            <a:off x="6357476" y="3281275"/>
            <a:ext cx="0" cy="1371282"/>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DFA8026-DAB3-3849-EC0B-52F2A16611DA}"/>
              </a:ext>
            </a:extLst>
          </p:cNvPr>
          <p:cNvCxnSpPr>
            <a:cxnSpLocks/>
          </p:cNvCxnSpPr>
          <p:nvPr userDrawn="1"/>
        </p:nvCxnSpPr>
        <p:spPr>
          <a:xfrm>
            <a:off x="9179925" y="3281275"/>
            <a:ext cx="0" cy="1371282"/>
          </a:xfrm>
          <a:prstGeom prst="line">
            <a:avLst/>
          </a:prstGeom>
          <a:ln w="12700">
            <a:solidFill>
              <a:srgbClr val="CE0058"/>
            </a:solidFill>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56CE7BB7-8ACD-D20D-163E-3D8717AFDA04}"/>
              </a:ext>
            </a:extLst>
          </p:cNvPr>
          <p:cNvSpPr/>
          <p:nvPr userDrawn="1"/>
        </p:nvSpPr>
        <p:spPr>
          <a:xfrm flipV="1">
            <a:off x="542421" y="4832555"/>
            <a:ext cx="11105562" cy="165873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4" name="Picture Placeholder 53">
            <a:extLst>
              <a:ext uri="{FF2B5EF4-FFF2-40B4-BE49-F238E27FC236}">
                <a16:creationId xmlns:a16="http://schemas.microsoft.com/office/drawing/2014/main" id="{2DF30248-8D2C-747B-6394-F0AF0F69AACB}"/>
              </a:ext>
            </a:extLst>
          </p:cNvPr>
          <p:cNvSpPr>
            <a:spLocks noGrp="1"/>
          </p:cNvSpPr>
          <p:nvPr>
            <p:ph type="pic" sz="quarter" idx="19"/>
          </p:nvPr>
        </p:nvSpPr>
        <p:spPr>
          <a:xfrm>
            <a:off x="542421" y="4832555"/>
            <a:ext cx="11105562" cy="1658731"/>
          </a:xfrm>
        </p:spPr>
        <p:txBody>
          <a:bodyPr tIns="0" bIns="457200" anchor="ctr"/>
          <a:lstStyle>
            <a:lvl1pPr algn="ctr">
              <a:defRPr/>
            </a:lvl1pPr>
          </a:lstStyle>
          <a:p>
            <a:r>
              <a:rPr lang="en-GB"/>
              <a:t>Click icon to add picture</a:t>
            </a:r>
            <a:endParaRPr lang="en-UA"/>
          </a:p>
        </p:txBody>
      </p:sp>
    </p:spTree>
    <p:extLst>
      <p:ext uri="{BB962C8B-B14F-4D97-AF65-F5344CB8AC3E}">
        <p14:creationId xmlns:p14="http://schemas.microsoft.com/office/powerpoint/2010/main" val="3974783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stimonial">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55A3274-E91E-B2CA-4AC9-99ECEA06F580}"/>
              </a:ext>
            </a:extLst>
          </p:cNvPr>
          <p:cNvSpPr>
            <a:spLocks noGrp="1"/>
          </p:cNvSpPr>
          <p:nvPr>
            <p:ph type="pic" sz="quarter" idx="13"/>
          </p:nvPr>
        </p:nvSpPr>
        <p:spPr>
          <a:xfrm>
            <a:off x="8127999" y="3350623"/>
            <a:ext cx="1757363" cy="1757363"/>
          </a:xfrm>
        </p:spPr>
        <p:txBody>
          <a:bodyPr bIns="914400" anchor="ctr"/>
          <a:lstStyle>
            <a:lvl1pPr algn="ctr">
              <a:defRPr/>
            </a:lvl1pPr>
          </a:lstStyle>
          <a:p>
            <a:r>
              <a:rPr lang="en-GB"/>
              <a:t>Click icon to add picture</a:t>
            </a:r>
            <a:endParaRPr lang="en-UA"/>
          </a:p>
        </p:txBody>
      </p:sp>
      <p:sp>
        <p:nvSpPr>
          <p:cNvPr id="2" name="Title 1">
            <a:extLst>
              <a:ext uri="{FF2B5EF4-FFF2-40B4-BE49-F238E27FC236}">
                <a16:creationId xmlns:a16="http://schemas.microsoft.com/office/drawing/2014/main" id="{3CB05A15-94EC-4006-C87C-A73577B00686}"/>
              </a:ext>
            </a:extLst>
          </p:cNvPr>
          <p:cNvSpPr>
            <a:spLocks noGrp="1"/>
          </p:cNvSpPr>
          <p:nvPr>
            <p:ph type="title"/>
          </p:nvPr>
        </p:nvSpPr>
        <p:spPr>
          <a:xfrm>
            <a:off x="365125" y="2351384"/>
            <a:ext cx="7578725" cy="4139896"/>
          </a:xfrm>
        </p:spPr>
        <p:txBody>
          <a:bodyPr/>
          <a:lstStyle>
            <a:lvl1pPr>
              <a:defRPr b="0" i="0">
                <a:solidFill>
                  <a:schemeClr val="bg1"/>
                </a:solidFill>
                <a:latin typeface="Sora" pitchFamily="2" charset="0"/>
                <a:cs typeface="Sora" pitchFamily="2" charset="0"/>
              </a:defRPr>
            </a:lvl1pPr>
          </a:lstStyle>
          <a:p>
            <a:r>
              <a:rPr lang="en-GB"/>
              <a:t>Click to edit Master title style</a:t>
            </a:r>
            <a:endParaRPr lang="en-UA"/>
          </a:p>
        </p:txBody>
      </p:sp>
      <p:sp>
        <p:nvSpPr>
          <p:cNvPr id="3" name="Slide Number Placeholder 2">
            <a:extLst>
              <a:ext uri="{FF2B5EF4-FFF2-40B4-BE49-F238E27FC236}">
                <a16:creationId xmlns:a16="http://schemas.microsoft.com/office/drawing/2014/main" id="{EFDCC1E8-0E5E-E1AC-1AF4-9E377BDB76DF}"/>
              </a:ext>
            </a:extLst>
          </p:cNvPr>
          <p:cNvSpPr>
            <a:spLocks noGrp="1"/>
          </p:cNvSpPr>
          <p:nvPr>
            <p:ph type="sldNum" sz="quarter" idx="10"/>
          </p:nvPr>
        </p:nvSpPr>
        <p:spPr/>
        <p:txBody>
          <a:bodyPr/>
          <a:lstStyle>
            <a:lvl1pPr>
              <a:defRPr>
                <a:solidFill>
                  <a:schemeClr val="bg1"/>
                </a:solidFill>
              </a:defRPr>
            </a:lvl1pPr>
          </a:lstStyle>
          <a:p>
            <a:fld id="{D5B19981-FE0B-A442-B119-4653E838F494}" type="slidenum">
              <a:rPr lang="en-UA" smtClean="0"/>
              <a:pPr/>
              <a:t>‹#›</a:t>
            </a:fld>
            <a:endParaRPr lang="en-UA"/>
          </a:p>
        </p:txBody>
      </p:sp>
      <p:pic>
        <p:nvPicPr>
          <p:cNvPr id="4" name="Picture 3" descr="A logo for a science company&#10;&#10;AI-generated content may be incorrect.">
            <a:extLst>
              <a:ext uri="{FF2B5EF4-FFF2-40B4-BE49-F238E27FC236}">
                <a16:creationId xmlns:a16="http://schemas.microsoft.com/office/drawing/2014/main" id="{EC8ED44C-24DF-83CE-D961-D612F4D6AAFE}"/>
              </a:ext>
            </a:extLst>
          </p:cNvPr>
          <p:cNvPicPr>
            <a:picLocks noChangeAspect="1"/>
          </p:cNvPicPr>
          <p:nvPr userDrawn="1"/>
        </p:nvPicPr>
        <p:blipFill>
          <a:blip r:embed="rId2"/>
          <a:srcRect l="7395" t="18158" r="68742" b="22378"/>
          <a:stretch/>
        </p:blipFill>
        <p:spPr>
          <a:xfrm>
            <a:off x="365125" y="235232"/>
            <a:ext cx="254000" cy="253172"/>
          </a:xfrm>
          <a:prstGeom prst="rect">
            <a:avLst/>
          </a:prstGeom>
        </p:spPr>
      </p:pic>
      <p:cxnSp>
        <p:nvCxnSpPr>
          <p:cNvPr id="5" name="Straight Connector 4">
            <a:extLst>
              <a:ext uri="{FF2B5EF4-FFF2-40B4-BE49-F238E27FC236}">
                <a16:creationId xmlns:a16="http://schemas.microsoft.com/office/drawing/2014/main" id="{DF758F56-D8C8-805E-BD5B-08451028CE93}"/>
              </a:ext>
            </a:extLst>
          </p:cNvPr>
          <p:cNvCxnSpPr/>
          <p:nvPr userDrawn="1"/>
        </p:nvCxnSpPr>
        <p:spPr>
          <a:xfrm>
            <a:off x="365125" y="731520"/>
            <a:ext cx="11461750" cy="0"/>
          </a:xfrm>
          <a:prstGeom prst="line">
            <a:avLst/>
          </a:prstGeom>
          <a:ln w="12700">
            <a:solidFill>
              <a:schemeClr val="bg1">
                <a:alpha val="26000"/>
              </a:schemeClr>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7B8062B9-8EB3-2E96-91CC-AF520D79E33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0800000">
            <a:off x="365123" y="912813"/>
            <a:ext cx="1809066" cy="1257278"/>
          </a:xfrm>
          <a:prstGeom prst="rect">
            <a:avLst/>
          </a:prstGeom>
        </p:spPr>
      </p:pic>
      <p:pic>
        <p:nvPicPr>
          <p:cNvPr id="13" name="Graphic 12">
            <a:extLst>
              <a:ext uri="{FF2B5EF4-FFF2-40B4-BE49-F238E27FC236}">
                <a16:creationId xmlns:a16="http://schemas.microsoft.com/office/drawing/2014/main" id="{0B6FDED1-A8A9-4D56-6349-273AFC35FE5F}"/>
              </a:ext>
            </a:extLst>
          </p:cNvPr>
          <p:cNvPicPr>
            <a:picLocks noChangeAspect="1"/>
          </p:cNvPicPr>
          <p:nvPr userDrawn="1"/>
        </p:nvPicPr>
        <p:blipFill>
          <a:blip>
            <a:extLst>
              <a:ext uri="{96DAC541-7B7A-43D3-8B79-37D633B846F1}">
                <asvg:svgBlip xmlns:asvg="http://schemas.microsoft.com/office/drawing/2016/SVG/main" r:embed="rId4"/>
              </a:ext>
            </a:extLst>
          </a:blip>
          <a:srcRect t="1" r="23676" b="-111"/>
          <a:stretch/>
        </p:blipFill>
        <p:spPr>
          <a:xfrm>
            <a:off x="8702756" y="1126916"/>
            <a:ext cx="3489244" cy="3080879"/>
          </a:xfrm>
          <a:prstGeom prst="rect">
            <a:avLst/>
          </a:prstGeom>
        </p:spPr>
      </p:pic>
      <p:sp>
        <p:nvSpPr>
          <p:cNvPr id="16" name="Text Placeholder 15">
            <a:extLst>
              <a:ext uri="{FF2B5EF4-FFF2-40B4-BE49-F238E27FC236}">
                <a16:creationId xmlns:a16="http://schemas.microsoft.com/office/drawing/2014/main" id="{D0E5EE3B-FCB3-EA90-A9ED-5481410DBE21}"/>
              </a:ext>
            </a:extLst>
          </p:cNvPr>
          <p:cNvSpPr>
            <a:spLocks noGrp="1"/>
          </p:cNvSpPr>
          <p:nvPr>
            <p:ph type="body" sz="quarter" idx="11" hasCustomPrompt="1"/>
          </p:nvPr>
        </p:nvSpPr>
        <p:spPr>
          <a:xfrm>
            <a:off x="8127999" y="6244481"/>
            <a:ext cx="3698876" cy="246799"/>
          </a:xfrm>
        </p:spPr>
        <p:txBody>
          <a:bodyPr anchor="b">
            <a:noAutofit/>
          </a:bodyPr>
          <a:lstStyle>
            <a:lvl1pPr>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position</a:t>
            </a:r>
            <a:endParaRPr lang="en-GB"/>
          </a:p>
        </p:txBody>
      </p:sp>
      <p:sp>
        <p:nvSpPr>
          <p:cNvPr id="17" name="Text Placeholder 15">
            <a:extLst>
              <a:ext uri="{FF2B5EF4-FFF2-40B4-BE49-F238E27FC236}">
                <a16:creationId xmlns:a16="http://schemas.microsoft.com/office/drawing/2014/main" id="{A61253A2-84FC-7BCB-8052-65A2277E3DE7}"/>
              </a:ext>
            </a:extLst>
          </p:cNvPr>
          <p:cNvSpPr>
            <a:spLocks noGrp="1"/>
          </p:cNvSpPr>
          <p:nvPr>
            <p:ph type="body" sz="quarter" idx="12" hasCustomPrompt="1"/>
          </p:nvPr>
        </p:nvSpPr>
        <p:spPr>
          <a:xfrm>
            <a:off x="8127999" y="5287986"/>
            <a:ext cx="3698876" cy="776495"/>
          </a:xfrm>
        </p:spPr>
        <p:txBody>
          <a:bodyPr anchor="t">
            <a:noAutofit/>
          </a:bodyPr>
          <a:lstStyle>
            <a:lvl1pPr>
              <a:defRPr sz="20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Add Name</a:t>
            </a:r>
          </a:p>
        </p:txBody>
      </p:sp>
      <p:cxnSp>
        <p:nvCxnSpPr>
          <p:cNvPr id="12" name="Straight Connector 11">
            <a:extLst>
              <a:ext uri="{FF2B5EF4-FFF2-40B4-BE49-F238E27FC236}">
                <a16:creationId xmlns:a16="http://schemas.microsoft.com/office/drawing/2014/main" id="{D7FD035D-9049-DA71-0F10-F3C48954A346}"/>
              </a:ext>
            </a:extLst>
          </p:cNvPr>
          <p:cNvCxnSpPr>
            <a:cxnSpLocks/>
          </p:cNvCxnSpPr>
          <p:nvPr userDrawn="1"/>
        </p:nvCxnSpPr>
        <p:spPr>
          <a:xfrm rot="5400000">
            <a:off x="9447402" y="3953767"/>
            <a:ext cx="1244219" cy="0"/>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1F15056-2119-6C33-9388-99A1A6F183D4}"/>
              </a:ext>
            </a:extLst>
          </p:cNvPr>
          <p:cNvSpPr txBox="1"/>
          <p:nvPr userDrawn="1"/>
        </p:nvSpPr>
        <p:spPr>
          <a:xfrm>
            <a:off x="6760915" y="288816"/>
            <a:ext cx="4698106" cy="153727"/>
          </a:xfrm>
          <a:prstGeom prst="rect">
            <a:avLst/>
          </a:prstGeom>
          <a:noFill/>
        </p:spPr>
        <p:txBody>
          <a:bodyPr wrap="square" lIns="0" tIns="0" rIns="0" bIns="0" rtlCol="0">
            <a:spAutoFit/>
          </a:bodyPr>
          <a:lstStyle/>
          <a:p>
            <a:pPr algn="r"/>
            <a:r>
              <a:rPr lang="en-GB" sz="1000" b="0" i="0">
                <a:solidFill>
                  <a:schemeClr val="bg1"/>
                </a:solidFill>
                <a:latin typeface="Sora Light" pitchFamily="2" charset="0"/>
                <a:cs typeface="Sora Light" pitchFamily="2" charset="0"/>
              </a:rPr>
              <a:t>[Presentation Title]</a:t>
            </a:r>
            <a:endParaRPr lang="en-UA" sz="1000" b="0" i="0">
              <a:solidFill>
                <a:schemeClr val="bg1"/>
              </a:solidFill>
              <a:latin typeface="Sora Light" pitchFamily="2" charset="0"/>
              <a:cs typeface="Sora Light" pitchFamily="2" charset="0"/>
            </a:endParaRPr>
          </a:p>
        </p:txBody>
      </p:sp>
      <p:sp>
        <p:nvSpPr>
          <p:cNvPr id="14" name="TextBox 13">
            <a:extLst>
              <a:ext uri="{FF2B5EF4-FFF2-40B4-BE49-F238E27FC236}">
                <a16:creationId xmlns:a16="http://schemas.microsoft.com/office/drawing/2014/main" id="{31A6622C-1AAD-62EB-E985-D5BB9B868309}"/>
              </a:ext>
            </a:extLst>
          </p:cNvPr>
          <p:cNvSpPr txBox="1"/>
          <p:nvPr userDrawn="1"/>
        </p:nvSpPr>
        <p:spPr>
          <a:xfrm>
            <a:off x="732979" y="288816"/>
            <a:ext cx="2509189" cy="153888"/>
          </a:xfrm>
          <a:prstGeom prst="rect">
            <a:avLst/>
          </a:prstGeom>
          <a:noFill/>
        </p:spPr>
        <p:txBody>
          <a:bodyPr wrap="square" lIns="0" tIns="0" rIns="0" bIns="0" rtlCol="0">
            <a:spAutoFit/>
          </a:bodyPr>
          <a:lstStyle/>
          <a:p>
            <a:pPr algn="l"/>
            <a:r>
              <a:rPr lang="en-GB" sz="1000" b="1" i="0">
                <a:solidFill>
                  <a:schemeClr val="bg1"/>
                </a:solidFill>
                <a:latin typeface="Sora SemiBold" pitchFamily="2" charset="0"/>
                <a:cs typeface="Sora SemiBold" pitchFamily="2" charset="0"/>
              </a:rPr>
              <a:t>Rocket Science</a:t>
            </a:r>
            <a:endParaRPr lang="en-UA" sz="1000" b="1" i="0">
              <a:solidFill>
                <a:schemeClr val="bg1"/>
              </a:solidFill>
              <a:latin typeface="Sora SemiBold" pitchFamily="2" charset="0"/>
              <a:cs typeface="Sora SemiBold" pitchFamily="2" charset="0"/>
            </a:endParaRPr>
          </a:p>
        </p:txBody>
      </p:sp>
    </p:spTree>
    <p:extLst>
      <p:ext uri="{BB962C8B-B14F-4D97-AF65-F5344CB8AC3E}">
        <p14:creationId xmlns:p14="http://schemas.microsoft.com/office/powerpoint/2010/main" val="31382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05A15-94EC-4006-C87C-A73577B00686}"/>
              </a:ext>
            </a:extLst>
          </p:cNvPr>
          <p:cNvSpPr>
            <a:spLocks noGrp="1"/>
          </p:cNvSpPr>
          <p:nvPr>
            <p:ph type="title"/>
          </p:nvPr>
        </p:nvSpPr>
        <p:spPr>
          <a:xfrm>
            <a:off x="365125" y="2351384"/>
            <a:ext cx="8806035" cy="4139896"/>
          </a:xfrm>
        </p:spPr>
        <p:txBody>
          <a:bodyPr/>
          <a:lstStyle>
            <a:lvl1pPr>
              <a:defRPr b="0" i="0">
                <a:solidFill>
                  <a:schemeClr val="bg1"/>
                </a:solidFill>
                <a:latin typeface="Sora" pitchFamily="2" charset="0"/>
                <a:cs typeface="Sora" pitchFamily="2" charset="0"/>
              </a:defRPr>
            </a:lvl1pPr>
          </a:lstStyle>
          <a:p>
            <a:r>
              <a:rPr lang="en-GB"/>
              <a:t>Click to edit Master title style</a:t>
            </a:r>
            <a:endParaRPr lang="en-UA"/>
          </a:p>
        </p:txBody>
      </p:sp>
      <p:sp>
        <p:nvSpPr>
          <p:cNvPr id="3" name="Slide Number Placeholder 2">
            <a:extLst>
              <a:ext uri="{FF2B5EF4-FFF2-40B4-BE49-F238E27FC236}">
                <a16:creationId xmlns:a16="http://schemas.microsoft.com/office/drawing/2014/main" id="{EFDCC1E8-0E5E-E1AC-1AF4-9E377BDB76DF}"/>
              </a:ext>
            </a:extLst>
          </p:cNvPr>
          <p:cNvSpPr>
            <a:spLocks noGrp="1"/>
          </p:cNvSpPr>
          <p:nvPr>
            <p:ph type="sldNum" sz="quarter" idx="10"/>
          </p:nvPr>
        </p:nvSpPr>
        <p:spPr/>
        <p:txBody>
          <a:bodyPr/>
          <a:lstStyle>
            <a:lvl1pPr>
              <a:defRPr>
                <a:solidFill>
                  <a:schemeClr val="bg1"/>
                </a:solidFill>
              </a:defRPr>
            </a:lvl1pPr>
          </a:lstStyle>
          <a:p>
            <a:fld id="{D5B19981-FE0B-A442-B119-4653E838F494}" type="slidenum">
              <a:rPr lang="en-UA" smtClean="0"/>
              <a:pPr/>
              <a:t>‹#›</a:t>
            </a:fld>
            <a:endParaRPr lang="en-UA"/>
          </a:p>
        </p:txBody>
      </p:sp>
      <p:pic>
        <p:nvPicPr>
          <p:cNvPr id="4" name="Picture 3" descr="A logo for a science company&#10;&#10;AI-generated content may be incorrect.">
            <a:extLst>
              <a:ext uri="{FF2B5EF4-FFF2-40B4-BE49-F238E27FC236}">
                <a16:creationId xmlns:a16="http://schemas.microsoft.com/office/drawing/2014/main" id="{EC8ED44C-24DF-83CE-D961-D612F4D6AAFE}"/>
              </a:ext>
            </a:extLst>
          </p:cNvPr>
          <p:cNvPicPr>
            <a:picLocks noChangeAspect="1"/>
          </p:cNvPicPr>
          <p:nvPr userDrawn="1"/>
        </p:nvPicPr>
        <p:blipFill>
          <a:blip r:embed="rId2"/>
          <a:srcRect l="7395" t="18158" r="68742" b="22378"/>
          <a:stretch/>
        </p:blipFill>
        <p:spPr>
          <a:xfrm>
            <a:off x="365125" y="235232"/>
            <a:ext cx="254000" cy="253172"/>
          </a:xfrm>
          <a:prstGeom prst="rect">
            <a:avLst/>
          </a:prstGeom>
        </p:spPr>
      </p:pic>
      <p:cxnSp>
        <p:nvCxnSpPr>
          <p:cNvPr id="5" name="Straight Connector 4">
            <a:extLst>
              <a:ext uri="{FF2B5EF4-FFF2-40B4-BE49-F238E27FC236}">
                <a16:creationId xmlns:a16="http://schemas.microsoft.com/office/drawing/2014/main" id="{DF758F56-D8C8-805E-BD5B-08451028CE93}"/>
              </a:ext>
            </a:extLst>
          </p:cNvPr>
          <p:cNvCxnSpPr/>
          <p:nvPr userDrawn="1"/>
        </p:nvCxnSpPr>
        <p:spPr>
          <a:xfrm>
            <a:off x="365125" y="731520"/>
            <a:ext cx="11461750" cy="0"/>
          </a:xfrm>
          <a:prstGeom prst="line">
            <a:avLst/>
          </a:prstGeom>
          <a:ln w="12700">
            <a:solidFill>
              <a:schemeClr val="bg1">
                <a:alpha val="26000"/>
              </a:schemeClr>
            </a:solidFill>
          </a:ln>
        </p:spPr>
        <p:style>
          <a:lnRef idx="2">
            <a:schemeClr val="accent1"/>
          </a:lnRef>
          <a:fillRef idx="0">
            <a:schemeClr val="accent1"/>
          </a:fillRef>
          <a:effectRef idx="1">
            <a:schemeClr val="accent1"/>
          </a:effectRef>
          <a:fontRef idx="minor">
            <a:schemeClr val="tx1"/>
          </a:fontRef>
        </p:style>
      </p:cxnSp>
      <p:pic>
        <p:nvPicPr>
          <p:cNvPr id="13" name="Graphic 12">
            <a:extLst>
              <a:ext uri="{FF2B5EF4-FFF2-40B4-BE49-F238E27FC236}">
                <a16:creationId xmlns:a16="http://schemas.microsoft.com/office/drawing/2014/main" id="{0B6FDED1-A8A9-4D56-6349-273AFC35FE5F}"/>
              </a:ext>
            </a:extLst>
          </p:cNvPr>
          <p:cNvPicPr>
            <a:picLocks noChangeAspect="1"/>
          </p:cNvPicPr>
          <p:nvPr userDrawn="1"/>
        </p:nvPicPr>
        <p:blipFill>
          <a:blip>
            <a:extLst>
              <a:ext uri="{96DAC541-7B7A-43D3-8B79-37D633B846F1}">
                <asvg:svgBlip xmlns:asvg="http://schemas.microsoft.com/office/drawing/2016/SVG/main" r:embed="rId3"/>
              </a:ext>
            </a:extLst>
          </a:blip>
          <a:srcRect t="1" r="23676" b="-111"/>
          <a:stretch/>
        </p:blipFill>
        <p:spPr>
          <a:xfrm>
            <a:off x="8702756" y="1126916"/>
            <a:ext cx="3489244" cy="3080879"/>
          </a:xfrm>
          <a:prstGeom prst="rect">
            <a:avLst/>
          </a:prstGeom>
        </p:spPr>
      </p:pic>
      <p:sp>
        <p:nvSpPr>
          <p:cNvPr id="9" name="TextBox 8">
            <a:extLst>
              <a:ext uri="{FF2B5EF4-FFF2-40B4-BE49-F238E27FC236}">
                <a16:creationId xmlns:a16="http://schemas.microsoft.com/office/drawing/2014/main" id="{E1F15056-2119-6C33-9388-99A1A6F183D4}"/>
              </a:ext>
            </a:extLst>
          </p:cNvPr>
          <p:cNvSpPr txBox="1"/>
          <p:nvPr userDrawn="1"/>
        </p:nvSpPr>
        <p:spPr>
          <a:xfrm>
            <a:off x="6760915" y="288816"/>
            <a:ext cx="4698106" cy="153727"/>
          </a:xfrm>
          <a:prstGeom prst="rect">
            <a:avLst/>
          </a:prstGeom>
          <a:noFill/>
        </p:spPr>
        <p:txBody>
          <a:bodyPr wrap="square" lIns="0" tIns="0" rIns="0" bIns="0" rtlCol="0">
            <a:spAutoFit/>
          </a:bodyPr>
          <a:lstStyle/>
          <a:p>
            <a:pPr algn="r"/>
            <a:r>
              <a:rPr lang="en-GB" sz="1000" b="0" i="0">
                <a:solidFill>
                  <a:schemeClr val="bg1"/>
                </a:solidFill>
                <a:latin typeface="Sora Light" pitchFamily="2" charset="0"/>
                <a:cs typeface="Sora Light" pitchFamily="2" charset="0"/>
              </a:rPr>
              <a:t>[Presentation Title]</a:t>
            </a:r>
            <a:endParaRPr lang="en-UA" sz="1000" b="0" i="0">
              <a:solidFill>
                <a:schemeClr val="bg1"/>
              </a:solidFill>
              <a:latin typeface="Sora Light" pitchFamily="2" charset="0"/>
              <a:cs typeface="Sora Light" pitchFamily="2" charset="0"/>
            </a:endParaRPr>
          </a:p>
        </p:txBody>
      </p:sp>
      <p:sp>
        <p:nvSpPr>
          <p:cNvPr id="14" name="TextBox 13">
            <a:extLst>
              <a:ext uri="{FF2B5EF4-FFF2-40B4-BE49-F238E27FC236}">
                <a16:creationId xmlns:a16="http://schemas.microsoft.com/office/drawing/2014/main" id="{31A6622C-1AAD-62EB-E985-D5BB9B868309}"/>
              </a:ext>
            </a:extLst>
          </p:cNvPr>
          <p:cNvSpPr txBox="1"/>
          <p:nvPr userDrawn="1"/>
        </p:nvSpPr>
        <p:spPr>
          <a:xfrm>
            <a:off x="732979" y="288816"/>
            <a:ext cx="2509189" cy="153888"/>
          </a:xfrm>
          <a:prstGeom prst="rect">
            <a:avLst/>
          </a:prstGeom>
          <a:noFill/>
        </p:spPr>
        <p:txBody>
          <a:bodyPr wrap="square" lIns="0" tIns="0" rIns="0" bIns="0" rtlCol="0">
            <a:spAutoFit/>
          </a:bodyPr>
          <a:lstStyle/>
          <a:p>
            <a:pPr algn="l"/>
            <a:r>
              <a:rPr lang="en-GB" sz="1000" b="1" i="0">
                <a:solidFill>
                  <a:schemeClr val="bg1"/>
                </a:solidFill>
                <a:latin typeface="Sora SemiBold" pitchFamily="2" charset="0"/>
                <a:cs typeface="Sora SemiBold" pitchFamily="2" charset="0"/>
              </a:rPr>
              <a:t>Rocket Science</a:t>
            </a:r>
            <a:endParaRPr lang="en-UA" sz="1000" b="1" i="0">
              <a:solidFill>
                <a:schemeClr val="bg1"/>
              </a:solidFill>
              <a:latin typeface="Sora SemiBold" pitchFamily="2" charset="0"/>
              <a:cs typeface="Sora SemiBold" pitchFamily="2" charset="0"/>
            </a:endParaRPr>
          </a:p>
        </p:txBody>
      </p:sp>
    </p:spTree>
    <p:extLst>
      <p:ext uri="{BB962C8B-B14F-4D97-AF65-F5344CB8AC3E}">
        <p14:creationId xmlns:p14="http://schemas.microsoft.com/office/powerpoint/2010/main" val="2500326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and supporting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27EB-B86E-852A-1D16-FCFAB3844B1F}"/>
              </a:ext>
            </a:extLst>
          </p:cNvPr>
          <p:cNvSpPr>
            <a:spLocks noGrp="1"/>
          </p:cNvSpPr>
          <p:nvPr>
            <p:ph type="title"/>
          </p:nvPr>
        </p:nvSpPr>
        <p:spPr/>
        <p:txBody>
          <a:bodyPr/>
          <a:lstStyle/>
          <a:p>
            <a:r>
              <a:rPr lang="en-GB"/>
              <a:t>Click to edit Master title style</a:t>
            </a:r>
            <a:endParaRPr lang="en-UA"/>
          </a:p>
        </p:txBody>
      </p:sp>
      <p:sp>
        <p:nvSpPr>
          <p:cNvPr id="3" name="Slide Number Placeholder 2">
            <a:extLst>
              <a:ext uri="{FF2B5EF4-FFF2-40B4-BE49-F238E27FC236}">
                <a16:creationId xmlns:a16="http://schemas.microsoft.com/office/drawing/2014/main" id="{99B4257A-AE38-BDCE-7DE9-C9572E7F62C6}"/>
              </a:ext>
            </a:extLst>
          </p:cNvPr>
          <p:cNvSpPr>
            <a:spLocks noGrp="1"/>
          </p:cNvSpPr>
          <p:nvPr>
            <p:ph type="sldNum" sz="quarter" idx="10"/>
          </p:nvPr>
        </p:nvSpPr>
        <p:spPr/>
        <p:txBody>
          <a:bodyPr/>
          <a:lstStyle/>
          <a:p>
            <a:fld id="{D5B19981-FE0B-A442-B119-4653E838F494}" type="slidenum">
              <a:rPr lang="en-UA" smtClean="0"/>
              <a:pPr/>
              <a:t>‹#›</a:t>
            </a:fld>
            <a:endParaRPr lang="en-UA"/>
          </a:p>
        </p:txBody>
      </p:sp>
      <p:sp>
        <p:nvSpPr>
          <p:cNvPr id="5" name="Table Placeholder 4">
            <a:extLst>
              <a:ext uri="{FF2B5EF4-FFF2-40B4-BE49-F238E27FC236}">
                <a16:creationId xmlns:a16="http://schemas.microsoft.com/office/drawing/2014/main" id="{DD2467E2-6CF6-FCF7-A2E9-ECA4FF18C1AA}"/>
              </a:ext>
            </a:extLst>
          </p:cNvPr>
          <p:cNvSpPr>
            <a:spLocks noGrp="1"/>
          </p:cNvSpPr>
          <p:nvPr>
            <p:ph type="tbl" sz="quarter" idx="11"/>
          </p:nvPr>
        </p:nvSpPr>
        <p:spPr>
          <a:xfrm>
            <a:off x="365125" y="2170113"/>
            <a:ext cx="7578725" cy="4321175"/>
          </a:xfrm>
        </p:spPr>
        <p:txBody>
          <a:bodyPr bIns="720000" anchor="ctr"/>
          <a:lstStyle>
            <a:lvl1pPr algn="ctr">
              <a:defRPr/>
            </a:lvl1pPr>
          </a:lstStyle>
          <a:p>
            <a:r>
              <a:rPr lang="en-GB"/>
              <a:t>Click icon to add table</a:t>
            </a:r>
            <a:endParaRPr lang="en-US"/>
          </a:p>
        </p:txBody>
      </p:sp>
      <p:sp>
        <p:nvSpPr>
          <p:cNvPr id="4" name="Rectangle 3">
            <a:extLst>
              <a:ext uri="{FF2B5EF4-FFF2-40B4-BE49-F238E27FC236}">
                <a16:creationId xmlns:a16="http://schemas.microsoft.com/office/drawing/2014/main" id="{241E7EF2-788D-87B9-1F10-CF445CB9E35F}"/>
              </a:ext>
            </a:extLst>
          </p:cNvPr>
          <p:cNvSpPr/>
          <p:nvPr userDrawn="1"/>
        </p:nvSpPr>
        <p:spPr>
          <a:xfrm>
            <a:off x="8128001" y="2170113"/>
            <a:ext cx="3697288" cy="4321175"/>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Text Placeholder 20">
            <a:extLst>
              <a:ext uri="{FF2B5EF4-FFF2-40B4-BE49-F238E27FC236}">
                <a16:creationId xmlns:a16="http://schemas.microsoft.com/office/drawing/2014/main" id="{3908AB19-2E2E-62BC-4D30-514BA6401347}"/>
              </a:ext>
            </a:extLst>
          </p:cNvPr>
          <p:cNvSpPr>
            <a:spLocks noGrp="1"/>
          </p:cNvSpPr>
          <p:nvPr>
            <p:ph type="body" sz="quarter" idx="12"/>
          </p:nvPr>
        </p:nvSpPr>
        <p:spPr>
          <a:xfrm>
            <a:off x="8308468" y="2594216"/>
            <a:ext cx="3334768" cy="367925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cxnSp>
        <p:nvCxnSpPr>
          <p:cNvPr id="7" name="Straight Connector 6">
            <a:extLst>
              <a:ext uri="{FF2B5EF4-FFF2-40B4-BE49-F238E27FC236}">
                <a16:creationId xmlns:a16="http://schemas.microsoft.com/office/drawing/2014/main" id="{D7F81B92-E22F-9734-859D-EFEC8818F8CA}"/>
              </a:ext>
            </a:extLst>
          </p:cNvPr>
          <p:cNvCxnSpPr>
            <a:cxnSpLocks/>
          </p:cNvCxnSpPr>
          <p:nvPr userDrawn="1"/>
        </p:nvCxnSpPr>
        <p:spPr>
          <a:xfrm>
            <a:off x="8308468" y="2414216"/>
            <a:ext cx="124421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403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27EB-B86E-852A-1D16-FCFAB3844B1F}"/>
              </a:ext>
            </a:extLst>
          </p:cNvPr>
          <p:cNvSpPr>
            <a:spLocks noGrp="1"/>
          </p:cNvSpPr>
          <p:nvPr>
            <p:ph type="title"/>
          </p:nvPr>
        </p:nvSpPr>
        <p:spPr/>
        <p:txBody>
          <a:bodyPr/>
          <a:lstStyle/>
          <a:p>
            <a:r>
              <a:rPr lang="en-GB"/>
              <a:t>Click to edit Master title style</a:t>
            </a:r>
            <a:endParaRPr lang="en-UA"/>
          </a:p>
        </p:txBody>
      </p:sp>
      <p:sp>
        <p:nvSpPr>
          <p:cNvPr id="3" name="Slide Number Placeholder 2">
            <a:extLst>
              <a:ext uri="{FF2B5EF4-FFF2-40B4-BE49-F238E27FC236}">
                <a16:creationId xmlns:a16="http://schemas.microsoft.com/office/drawing/2014/main" id="{99B4257A-AE38-BDCE-7DE9-C9572E7F62C6}"/>
              </a:ext>
            </a:extLst>
          </p:cNvPr>
          <p:cNvSpPr>
            <a:spLocks noGrp="1"/>
          </p:cNvSpPr>
          <p:nvPr>
            <p:ph type="sldNum" sz="quarter" idx="10"/>
          </p:nvPr>
        </p:nvSpPr>
        <p:spPr/>
        <p:txBody>
          <a:bodyPr/>
          <a:lstStyle/>
          <a:p>
            <a:fld id="{D5B19981-FE0B-A442-B119-4653E838F494}" type="slidenum">
              <a:rPr lang="en-UA" smtClean="0"/>
              <a:pPr/>
              <a:t>‹#›</a:t>
            </a:fld>
            <a:endParaRPr lang="en-UA"/>
          </a:p>
        </p:txBody>
      </p:sp>
      <p:sp>
        <p:nvSpPr>
          <p:cNvPr id="5" name="Table Placeholder 4">
            <a:extLst>
              <a:ext uri="{FF2B5EF4-FFF2-40B4-BE49-F238E27FC236}">
                <a16:creationId xmlns:a16="http://schemas.microsoft.com/office/drawing/2014/main" id="{DD2467E2-6CF6-FCF7-A2E9-ECA4FF18C1AA}"/>
              </a:ext>
            </a:extLst>
          </p:cNvPr>
          <p:cNvSpPr>
            <a:spLocks noGrp="1"/>
          </p:cNvSpPr>
          <p:nvPr>
            <p:ph type="tbl" sz="quarter" idx="11"/>
          </p:nvPr>
        </p:nvSpPr>
        <p:spPr>
          <a:xfrm>
            <a:off x="365125" y="2170113"/>
            <a:ext cx="11458791" cy="4321175"/>
          </a:xfrm>
        </p:spPr>
        <p:txBody>
          <a:bodyPr bIns="720000" anchor="ctr"/>
          <a:lstStyle>
            <a:lvl1pPr algn="ctr">
              <a:defRPr/>
            </a:lvl1pPr>
          </a:lstStyle>
          <a:p>
            <a:r>
              <a:rPr lang="en-GB"/>
              <a:t>Click icon to add table</a:t>
            </a:r>
            <a:endParaRPr lang="en-US"/>
          </a:p>
        </p:txBody>
      </p:sp>
    </p:spTree>
    <p:extLst>
      <p:ext uri="{BB962C8B-B14F-4D97-AF65-F5344CB8AC3E}">
        <p14:creationId xmlns:p14="http://schemas.microsoft.com/office/powerpoint/2010/main" val="3279404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27EB-B86E-852A-1D16-FCFAB3844B1F}"/>
              </a:ext>
            </a:extLst>
          </p:cNvPr>
          <p:cNvSpPr>
            <a:spLocks noGrp="1"/>
          </p:cNvSpPr>
          <p:nvPr>
            <p:ph type="title"/>
          </p:nvPr>
        </p:nvSpPr>
        <p:spPr/>
        <p:txBody>
          <a:bodyPr/>
          <a:lstStyle/>
          <a:p>
            <a:r>
              <a:rPr lang="en-GB"/>
              <a:t>Click to edit Master title style</a:t>
            </a:r>
            <a:endParaRPr lang="en-UA"/>
          </a:p>
        </p:txBody>
      </p:sp>
      <p:sp>
        <p:nvSpPr>
          <p:cNvPr id="3" name="Slide Number Placeholder 2">
            <a:extLst>
              <a:ext uri="{FF2B5EF4-FFF2-40B4-BE49-F238E27FC236}">
                <a16:creationId xmlns:a16="http://schemas.microsoft.com/office/drawing/2014/main" id="{99B4257A-AE38-BDCE-7DE9-C9572E7F62C6}"/>
              </a:ext>
            </a:extLst>
          </p:cNvPr>
          <p:cNvSpPr>
            <a:spLocks noGrp="1"/>
          </p:cNvSpPr>
          <p:nvPr>
            <p:ph type="sldNum" sz="quarter" idx="10"/>
          </p:nvPr>
        </p:nvSpPr>
        <p:spPr/>
        <p:txBody>
          <a:bodyPr/>
          <a:lstStyle/>
          <a:p>
            <a:fld id="{D5B19981-FE0B-A442-B119-4653E838F494}" type="slidenum">
              <a:rPr lang="en-UA" smtClean="0"/>
              <a:pPr/>
              <a:t>‹#›</a:t>
            </a:fld>
            <a:endParaRPr lang="en-UA"/>
          </a:p>
        </p:txBody>
      </p:sp>
      <p:sp>
        <p:nvSpPr>
          <p:cNvPr id="5" name="Table Placeholder 4">
            <a:extLst>
              <a:ext uri="{FF2B5EF4-FFF2-40B4-BE49-F238E27FC236}">
                <a16:creationId xmlns:a16="http://schemas.microsoft.com/office/drawing/2014/main" id="{DD2467E2-6CF6-FCF7-A2E9-ECA4FF18C1AA}"/>
              </a:ext>
            </a:extLst>
          </p:cNvPr>
          <p:cNvSpPr>
            <a:spLocks noGrp="1"/>
          </p:cNvSpPr>
          <p:nvPr>
            <p:ph type="tbl" sz="quarter" idx="11"/>
          </p:nvPr>
        </p:nvSpPr>
        <p:spPr>
          <a:xfrm>
            <a:off x="4242880" y="2170113"/>
            <a:ext cx="7578725" cy="4321175"/>
          </a:xfrm>
        </p:spPr>
        <p:txBody>
          <a:bodyPr bIns="720000" anchor="ctr"/>
          <a:lstStyle>
            <a:lvl1pPr algn="ctr">
              <a:defRPr/>
            </a:lvl1pPr>
          </a:lstStyle>
          <a:p>
            <a:r>
              <a:rPr lang="en-GB"/>
              <a:t>Click icon to add table</a:t>
            </a:r>
            <a:endParaRPr lang="en-US"/>
          </a:p>
        </p:txBody>
      </p:sp>
      <p:sp>
        <p:nvSpPr>
          <p:cNvPr id="4" name="Rectangle 3">
            <a:extLst>
              <a:ext uri="{FF2B5EF4-FFF2-40B4-BE49-F238E27FC236}">
                <a16:creationId xmlns:a16="http://schemas.microsoft.com/office/drawing/2014/main" id="{241E7EF2-788D-87B9-1F10-CF445CB9E35F}"/>
              </a:ext>
            </a:extLst>
          </p:cNvPr>
          <p:cNvSpPr/>
          <p:nvPr userDrawn="1"/>
        </p:nvSpPr>
        <p:spPr>
          <a:xfrm>
            <a:off x="365125" y="2170113"/>
            <a:ext cx="3697288" cy="4321175"/>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Text Placeholder 20">
            <a:extLst>
              <a:ext uri="{FF2B5EF4-FFF2-40B4-BE49-F238E27FC236}">
                <a16:creationId xmlns:a16="http://schemas.microsoft.com/office/drawing/2014/main" id="{3908AB19-2E2E-62BC-4D30-514BA6401347}"/>
              </a:ext>
            </a:extLst>
          </p:cNvPr>
          <p:cNvSpPr>
            <a:spLocks noGrp="1"/>
          </p:cNvSpPr>
          <p:nvPr>
            <p:ph type="body" sz="quarter" idx="12"/>
          </p:nvPr>
        </p:nvSpPr>
        <p:spPr>
          <a:xfrm>
            <a:off x="545592" y="2594216"/>
            <a:ext cx="3334768" cy="367925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cxnSp>
        <p:nvCxnSpPr>
          <p:cNvPr id="7" name="Straight Connector 6">
            <a:extLst>
              <a:ext uri="{FF2B5EF4-FFF2-40B4-BE49-F238E27FC236}">
                <a16:creationId xmlns:a16="http://schemas.microsoft.com/office/drawing/2014/main" id="{D7F81B92-E22F-9734-859D-EFEC8818F8CA}"/>
              </a:ext>
            </a:extLst>
          </p:cNvPr>
          <p:cNvCxnSpPr>
            <a:cxnSpLocks/>
          </p:cNvCxnSpPr>
          <p:nvPr userDrawn="1"/>
        </p:nvCxnSpPr>
        <p:spPr>
          <a:xfrm>
            <a:off x="545592" y="2414216"/>
            <a:ext cx="124421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83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029020D4-7662-7059-1F83-FCB50CBF47C5}"/>
              </a:ext>
            </a:extLst>
          </p:cNvPr>
          <p:cNvPicPr>
            <a:picLocks noChangeAspect="1"/>
          </p:cNvPicPr>
          <p:nvPr userDrawn="1"/>
        </p:nvPicPr>
        <p:blipFill>
          <a:blip>
            <a:extLst>
              <a:ext uri="{96DAC541-7B7A-43D3-8B79-37D633B846F1}">
                <asvg:svgBlip xmlns:asvg="http://schemas.microsoft.com/office/drawing/2016/SVG/main" r:embed="rId2"/>
              </a:ext>
            </a:extLst>
          </a:blip>
          <a:srcRect l="4213" b="33588"/>
          <a:stretch/>
        </p:blipFill>
        <p:spPr>
          <a:xfrm>
            <a:off x="0" y="4785643"/>
            <a:ext cx="4440238" cy="2072358"/>
          </a:xfrm>
          <a:prstGeom prst="rect">
            <a:avLst/>
          </a:prstGeom>
        </p:spPr>
      </p:pic>
      <p:sp>
        <p:nvSpPr>
          <p:cNvPr id="2" name="Title 1">
            <a:extLst>
              <a:ext uri="{FF2B5EF4-FFF2-40B4-BE49-F238E27FC236}">
                <a16:creationId xmlns:a16="http://schemas.microsoft.com/office/drawing/2014/main" id="{751EADEB-A369-0229-2ECD-18338F172F01}"/>
              </a:ext>
            </a:extLst>
          </p:cNvPr>
          <p:cNvSpPr>
            <a:spLocks noGrp="1"/>
          </p:cNvSpPr>
          <p:nvPr>
            <p:ph type="title"/>
          </p:nvPr>
        </p:nvSpPr>
        <p:spPr/>
        <p:txBody>
          <a:bodyPr/>
          <a:lstStyle/>
          <a:p>
            <a:r>
              <a:rPr lang="en-GB"/>
              <a:t>Click to edit Master title style</a:t>
            </a:r>
            <a:endParaRPr lang="en-UA"/>
          </a:p>
        </p:txBody>
      </p:sp>
      <p:cxnSp>
        <p:nvCxnSpPr>
          <p:cNvPr id="4" name="Straight Connector 3">
            <a:extLst>
              <a:ext uri="{FF2B5EF4-FFF2-40B4-BE49-F238E27FC236}">
                <a16:creationId xmlns:a16="http://schemas.microsoft.com/office/drawing/2014/main" id="{BC854BBF-CCF5-A6EA-7E1E-F0C7E468C158}"/>
              </a:ext>
            </a:extLst>
          </p:cNvPr>
          <p:cNvCxnSpPr>
            <a:cxnSpLocks/>
          </p:cNvCxnSpPr>
          <p:nvPr userDrawn="1"/>
        </p:nvCxnSpPr>
        <p:spPr>
          <a:xfrm>
            <a:off x="365125" y="2354263"/>
            <a:ext cx="699361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3" name="Text Placeholder 7">
            <a:extLst>
              <a:ext uri="{FF2B5EF4-FFF2-40B4-BE49-F238E27FC236}">
                <a16:creationId xmlns:a16="http://schemas.microsoft.com/office/drawing/2014/main" id="{846A2908-BFAE-D63C-F5B7-366FC7D07E7B}"/>
              </a:ext>
            </a:extLst>
          </p:cNvPr>
          <p:cNvSpPr>
            <a:spLocks noGrp="1"/>
          </p:cNvSpPr>
          <p:nvPr>
            <p:ph type="body" sz="quarter" idx="11"/>
          </p:nvPr>
        </p:nvSpPr>
        <p:spPr>
          <a:xfrm>
            <a:off x="365125" y="2534263"/>
            <a:ext cx="6993618" cy="3951805"/>
          </a:xfrm>
        </p:spPr>
        <p:txBody>
          <a:bodyPr/>
          <a:lstStyle>
            <a:lvl1pPr>
              <a:defRPr sz="1400" b="0">
                <a:latin typeface="+mn-lt"/>
              </a:defRPr>
            </a:lvl1pPr>
            <a:lvl2pPr>
              <a:defRPr sz="1200">
                <a:latin typeface="+mj-lt"/>
              </a:defRPr>
            </a:lvl2pPr>
            <a:lvl3pPr>
              <a:defRPr sz="1100">
                <a:latin typeface="+mj-lt"/>
              </a:defRPr>
            </a:lvl3pPr>
            <a:lvl4pPr>
              <a:defRPr sz="1050">
                <a:latin typeface="+mj-lt"/>
              </a:defRPr>
            </a:lvl4pPr>
            <a:lvl5pPr>
              <a:defRPr sz="1050">
                <a:latin typeface="+mj-lt"/>
              </a:defRPr>
            </a:lvl5pPr>
          </a:lstStyle>
          <a:p>
            <a:pPr lvl="0"/>
            <a:r>
              <a:rPr lang="en-GB"/>
              <a:t>Click to edit Master text styles</a:t>
            </a:r>
          </a:p>
        </p:txBody>
      </p:sp>
      <p:sp>
        <p:nvSpPr>
          <p:cNvPr id="23" name="Picture Placeholder 17">
            <a:extLst>
              <a:ext uri="{FF2B5EF4-FFF2-40B4-BE49-F238E27FC236}">
                <a16:creationId xmlns:a16="http://schemas.microsoft.com/office/drawing/2014/main" id="{3E92608C-FD4B-73F7-037E-E4BA43770849}"/>
              </a:ext>
            </a:extLst>
          </p:cNvPr>
          <p:cNvSpPr>
            <a:spLocks noGrp="1"/>
          </p:cNvSpPr>
          <p:nvPr>
            <p:ph type="pic" sz="quarter" idx="14"/>
          </p:nvPr>
        </p:nvSpPr>
        <p:spPr>
          <a:xfrm>
            <a:off x="7696199" y="2354263"/>
            <a:ext cx="4130675" cy="4131821"/>
          </a:xfrm>
        </p:spPr>
        <p:txBody>
          <a:bodyPr bIns="914400" anchor="ctr"/>
          <a:lstStyle>
            <a:lvl1pPr algn="ctr">
              <a:defRPr/>
            </a:lvl1pPr>
          </a:lstStyle>
          <a:p>
            <a:r>
              <a:rPr lang="en-GB"/>
              <a:t>Click icon to add picture</a:t>
            </a:r>
            <a:endParaRPr lang="en-UA"/>
          </a:p>
        </p:txBody>
      </p:sp>
      <p:sp>
        <p:nvSpPr>
          <p:cNvPr id="24" name="Slide Number Placeholder 23">
            <a:extLst>
              <a:ext uri="{FF2B5EF4-FFF2-40B4-BE49-F238E27FC236}">
                <a16:creationId xmlns:a16="http://schemas.microsoft.com/office/drawing/2014/main" id="{88DCEB84-641D-09C9-827F-EAE8F66A1C95}"/>
              </a:ext>
            </a:extLst>
          </p:cNvPr>
          <p:cNvSpPr>
            <a:spLocks noGrp="1"/>
          </p:cNvSpPr>
          <p:nvPr>
            <p:ph type="sldNum" sz="quarter" idx="15"/>
          </p:nvPr>
        </p:nvSpPr>
        <p:spPr/>
        <p:txBody>
          <a:bodyPr/>
          <a:lstStyle/>
          <a:p>
            <a:fld id="{D5B19981-FE0B-A442-B119-4653E838F494}" type="slidenum">
              <a:rPr lang="en-UA" smtClean="0"/>
              <a:pPr/>
              <a:t>‹#›</a:t>
            </a:fld>
            <a:endParaRPr lang="en-UA"/>
          </a:p>
        </p:txBody>
      </p:sp>
    </p:spTree>
    <p:extLst>
      <p:ext uri="{BB962C8B-B14F-4D97-AF65-F5344CB8AC3E}">
        <p14:creationId xmlns:p14="http://schemas.microsoft.com/office/powerpoint/2010/main" val="1819077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and feature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87E04-15DE-177D-0263-18E7B6ACC26D}"/>
              </a:ext>
            </a:extLst>
          </p:cNvPr>
          <p:cNvSpPr/>
          <p:nvPr userDrawn="1"/>
        </p:nvSpPr>
        <p:spPr>
          <a:xfrm>
            <a:off x="5216525" y="0"/>
            <a:ext cx="6975475"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 name="Title 1">
            <a:extLst>
              <a:ext uri="{FF2B5EF4-FFF2-40B4-BE49-F238E27FC236}">
                <a16:creationId xmlns:a16="http://schemas.microsoft.com/office/drawing/2014/main" id="{E9E254F0-F6B7-F67D-B9F7-7BD2F5C99353}"/>
              </a:ext>
            </a:extLst>
          </p:cNvPr>
          <p:cNvSpPr>
            <a:spLocks noGrp="1"/>
          </p:cNvSpPr>
          <p:nvPr>
            <p:ph type="title"/>
          </p:nvPr>
        </p:nvSpPr>
        <p:spPr>
          <a:xfrm>
            <a:off x="365125" y="914014"/>
            <a:ext cx="4428022" cy="1758166"/>
          </a:xfrm>
        </p:spPr>
        <p:txBody>
          <a:bodyPr/>
          <a:lstStyle/>
          <a:p>
            <a:r>
              <a:rPr lang="en-GB"/>
              <a:t>Click to edit Master title style</a:t>
            </a:r>
            <a:endParaRPr lang="en-UA"/>
          </a:p>
        </p:txBody>
      </p:sp>
      <p:sp>
        <p:nvSpPr>
          <p:cNvPr id="3" name="Slide Number Placeholder 2">
            <a:extLst>
              <a:ext uri="{FF2B5EF4-FFF2-40B4-BE49-F238E27FC236}">
                <a16:creationId xmlns:a16="http://schemas.microsoft.com/office/drawing/2014/main" id="{05873FD8-F98C-D387-56B0-E560218CCD78}"/>
              </a:ext>
            </a:extLst>
          </p:cNvPr>
          <p:cNvSpPr>
            <a:spLocks noGrp="1"/>
          </p:cNvSpPr>
          <p:nvPr>
            <p:ph type="sldNum" sz="quarter" idx="10"/>
          </p:nvPr>
        </p:nvSpPr>
        <p:spPr/>
        <p:txBody>
          <a:bodyPr/>
          <a:lstStyle>
            <a:lvl1pPr>
              <a:defRPr>
                <a:solidFill>
                  <a:schemeClr val="bg1"/>
                </a:solidFill>
              </a:defRPr>
            </a:lvl1pPr>
          </a:lstStyle>
          <a:p>
            <a:fld id="{D5B19981-FE0B-A442-B119-4653E838F494}" type="slidenum">
              <a:rPr lang="en-UA" smtClean="0"/>
              <a:pPr/>
              <a:t>‹#›</a:t>
            </a:fld>
            <a:endParaRPr lang="en-UA"/>
          </a:p>
        </p:txBody>
      </p:sp>
      <p:sp>
        <p:nvSpPr>
          <p:cNvPr id="6" name="Text Placeholder 5">
            <a:extLst>
              <a:ext uri="{FF2B5EF4-FFF2-40B4-BE49-F238E27FC236}">
                <a16:creationId xmlns:a16="http://schemas.microsoft.com/office/drawing/2014/main" id="{9D1FB23E-DBF2-7970-0640-530937B72DFF}"/>
              </a:ext>
            </a:extLst>
          </p:cNvPr>
          <p:cNvSpPr>
            <a:spLocks noGrp="1"/>
          </p:cNvSpPr>
          <p:nvPr>
            <p:ph type="body" sz="quarter" idx="11"/>
          </p:nvPr>
        </p:nvSpPr>
        <p:spPr>
          <a:xfrm>
            <a:off x="365125" y="3237279"/>
            <a:ext cx="4428022" cy="32538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cxnSp>
        <p:nvCxnSpPr>
          <p:cNvPr id="8" name="Straight Connector 7">
            <a:extLst>
              <a:ext uri="{FF2B5EF4-FFF2-40B4-BE49-F238E27FC236}">
                <a16:creationId xmlns:a16="http://schemas.microsoft.com/office/drawing/2014/main" id="{7EFB9E5A-09C8-2F5D-365B-1090532EFBE8}"/>
              </a:ext>
            </a:extLst>
          </p:cNvPr>
          <p:cNvCxnSpPr>
            <a:cxnSpLocks/>
          </p:cNvCxnSpPr>
          <p:nvPr userDrawn="1"/>
        </p:nvCxnSpPr>
        <p:spPr>
          <a:xfrm>
            <a:off x="365125" y="3057279"/>
            <a:ext cx="1757363" cy="0"/>
          </a:xfrm>
          <a:prstGeom prst="line">
            <a:avLst/>
          </a:prstGeom>
          <a:ln w="38100">
            <a:solidFill>
              <a:srgbClr val="CE0058"/>
            </a:solidFill>
          </a:ln>
        </p:spPr>
        <p:style>
          <a:lnRef idx="2">
            <a:schemeClr val="accent1"/>
          </a:lnRef>
          <a:fillRef idx="0">
            <a:schemeClr val="accent1"/>
          </a:fillRef>
          <a:effectRef idx="1">
            <a:schemeClr val="accent1"/>
          </a:effectRef>
          <a:fontRef idx="minor">
            <a:schemeClr val="tx1"/>
          </a:fontRef>
        </p:style>
      </p:cxnSp>
      <p:pic>
        <p:nvPicPr>
          <p:cNvPr id="11" name="Picture 10" descr="A logo for a science company&#10;&#10;AI-generated content may be incorrect.">
            <a:extLst>
              <a:ext uri="{FF2B5EF4-FFF2-40B4-BE49-F238E27FC236}">
                <a16:creationId xmlns:a16="http://schemas.microsoft.com/office/drawing/2014/main" id="{72488B69-72A6-7DE3-7D05-F76CA45FB29B}"/>
              </a:ext>
            </a:extLst>
          </p:cNvPr>
          <p:cNvPicPr>
            <a:picLocks noChangeAspect="1"/>
          </p:cNvPicPr>
          <p:nvPr userDrawn="1"/>
        </p:nvPicPr>
        <p:blipFill>
          <a:blip r:embed="rId2"/>
          <a:srcRect l="7395" t="18158" r="67999" b="20526"/>
          <a:stretch/>
        </p:blipFill>
        <p:spPr>
          <a:xfrm>
            <a:off x="365125" y="235232"/>
            <a:ext cx="261910" cy="261056"/>
          </a:xfrm>
          <a:prstGeom prst="rect">
            <a:avLst/>
          </a:prstGeom>
        </p:spPr>
      </p:pic>
      <p:cxnSp>
        <p:nvCxnSpPr>
          <p:cNvPr id="12" name="Straight Connector 11">
            <a:extLst>
              <a:ext uri="{FF2B5EF4-FFF2-40B4-BE49-F238E27FC236}">
                <a16:creationId xmlns:a16="http://schemas.microsoft.com/office/drawing/2014/main" id="{ECB31CA5-0D42-B4DB-310D-FA5CB29D1093}"/>
              </a:ext>
            </a:extLst>
          </p:cNvPr>
          <p:cNvCxnSpPr/>
          <p:nvPr userDrawn="1"/>
        </p:nvCxnSpPr>
        <p:spPr>
          <a:xfrm>
            <a:off x="365125" y="731520"/>
            <a:ext cx="11461750" cy="0"/>
          </a:xfrm>
          <a:prstGeom prst="line">
            <a:avLst/>
          </a:prstGeom>
          <a:ln w="12700">
            <a:solidFill>
              <a:srgbClr val="A7A9AC">
                <a:alpha val="44611"/>
              </a:srgbClr>
            </a:solidFill>
          </a:ln>
        </p:spPr>
        <p:style>
          <a:lnRef idx="2">
            <a:schemeClr val="accent1"/>
          </a:lnRef>
          <a:fillRef idx="0">
            <a:schemeClr val="accent1"/>
          </a:fillRef>
          <a:effectRef idx="1">
            <a:schemeClr val="accent1"/>
          </a:effectRef>
          <a:fontRef idx="minor">
            <a:schemeClr val="tx1"/>
          </a:fontRef>
        </p:style>
      </p:cxnSp>
      <p:sp>
        <p:nvSpPr>
          <p:cNvPr id="18" name="Chart Placeholder 17">
            <a:extLst>
              <a:ext uri="{FF2B5EF4-FFF2-40B4-BE49-F238E27FC236}">
                <a16:creationId xmlns:a16="http://schemas.microsoft.com/office/drawing/2014/main" id="{5E4DC7AF-965A-BB77-F297-B0B282AC96B5}"/>
              </a:ext>
            </a:extLst>
          </p:cNvPr>
          <p:cNvSpPr>
            <a:spLocks noGrp="1"/>
          </p:cNvSpPr>
          <p:nvPr>
            <p:ph type="chart" sz="quarter" idx="12"/>
          </p:nvPr>
        </p:nvSpPr>
        <p:spPr>
          <a:xfrm>
            <a:off x="5581650" y="914014"/>
            <a:ext cx="6245226" cy="5577268"/>
          </a:xfrm>
        </p:spPr>
        <p:txBody>
          <a:bodyPr tIns="0" bIns="914400" anchor="ctr"/>
          <a:lstStyle>
            <a:lvl1pPr algn="ctr">
              <a:defRPr>
                <a:solidFill>
                  <a:schemeClr val="bg1"/>
                </a:solidFill>
              </a:defRPr>
            </a:lvl1pPr>
          </a:lstStyle>
          <a:p>
            <a:r>
              <a:rPr lang="en-GB"/>
              <a:t>Click icon to add chart</a:t>
            </a:r>
            <a:endParaRPr lang="en-UA"/>
          </a:p>
        </p:txBody>
      </p:sp>
      <p:pic>
        <p:nvPicPr>
          <p:cNvPr id="19" name="Graphic 18">
            <a:extLst>
              <a:ext uri="{FF2B5EF4-FFF2-40B4-BE49-F238E27FC236}">
                <a16:creationId xmlns:a16="http://schemas.microsoft.com/office/drawing/2014/main" id="{2CF68942-FC92-28B8-9B81-62A0A42DD240}"/>
              </a:ext>
            </a:extLst>
          </p:cNvPr>
          <p:cNvPicPr>
            <a:picLocks noChangeAspect="1"/>
          </p:cNvPicPr>
          <p:nvPr userDrawn="1"/>
        </p:nvPicPr>
        <p:blipFill>
          <a:blip>
            <a:extLst>
              <a:ext uri="{96DAC541-7B7A-43D3-8B79-37D633B846F1}">
                <asvg:svgBlip xmlns:asvg="http://schemas.microsoft.com/office/drawing/2016/SVG/main" r:embed="rId3"/>
              </a:ext>
            </a:extLst>
          </a:blip>
          <a:srcRect b="44124"/>
          <a:stretch/>
        </p:blipFill>
        <p:spPr>
          <a:xfrm>
            <a:off x="6402873" y="5114401"/>
            <a:ext cx="4635500" cy="1743600"/>
          </a:xfrm>
          <a:prstGeom prst="rect">
            <a:avLst/>
          </a:prstGeom>
        </p:spPr>
      </p:pic>
      <p:sp>
        <p:nvSpPr>
          <p:cNvPr id="5" name="TextBox 4">
            <a:extLst>
              <a:ext uri="{FF2B5EF4-FFF2-40B4-BE49-F238E27FC236}">
                <a16:creationId xmlns:a16="http://schemas.microsoft.com/office/drawing/2014/main" id="{746B4A28-C10E-5D90-89FD-1901BA2368C7}"/>
              </a:ext>
            </a:extLst>
          </p:cNvPr>
          <p:cNvSpPr txBox="1"/>
          <p:nvPr userDrawn="1"/>
        </p:nvSpPr>
        <p:spPr>
          <a:xfrm>
            <a:off x="6760915" y="288816"/>
            <a:ext cx="4698106" cy="153727"/>
          </a:xfrm>
          <a:prstGeom prst="rect">
            <a:avLst/>
          </a:prstGeom>
          <a:noFill/>
        </p:spPr>
        <p:txBody>
          <a:bodyPr wrap="square" lIns="0" tIns="0" rIns="0" bIns="0" rtlCol="0">
            <a:spAutoFit/>
          </a:bodyPr>
          <a:lstStyle/>
          <a:p>
            <a:pPr algn="r"/>
            <a:r>
              <a:rPr lang="en-GB" sz="1000" b="0" i="0">
                <a:solidFill>
                  <a:schemeClr val="bg1"/>
                </a:solidFill>
                <a:latin typeface="Sora Light" pitchFamily="2" charset="0"/>
                <a:cs typeface="Sora Light" pitchFamily="2" charset="0"/>
              </a:rPr>
              <a:t>[Presentation Title]</a:t>
            </a:r>
            <a:endParaRPr lang="en-UA" sz="1000" b="0" i="0">
              <a:solidFill>
                <a:schemeClr val="bg1"/>
              </a:solidFill>
              <a:latin typeface="Sora Light" pitchFamily="2" charset="0"/>
              <a:cs typeface="Sora Light" pitchFamily="2" charset="0"/>
            </a:endParaRPr>
          </a:p>
        </p:txBody>
      </p:sp>
      <p:sp>
        <p:nvSpPr>
          <p:cNvPr id="7" name="TextBox 6">
            <a:extLst>
              <a:ext uri="{FF2B5EF4-FFF2-40B4-BE49-F238E27FC236}">
                <a16:creationId xmlns:a16="http://schemas.microsoft.com/office/drawing/2014/main" id="{AC3043A7-1772-A7CF-DC11-D8DE3C1C0331}"/>
              </a:ext>
            </a:extLst>
          </p:cNvPr>
          <p:cNvSpPr txBox="1"/>
          <p:nvPr userDrawn="1"/>
        </p:nvSpPr>
        <p:spPr>
          <a:xfrm>
            <a:off x="732979" y="288816"/>
            <a:ext cx="2509189" cy="153888"/>
          </a:xfrm>
          <a:prstGeom prst="rect">
            <a:avLst/>
          </a:prstGeom>
          <a:noFill/>
        </p:spPr>
        <p:txBody>
          <a:bodyPr wrap="square" lIns="0" tIns="0" rIns="0" bIns="0" rtlCol="0">
            <a:spAutoFit/>
          </a:bodyPr>
          <a:lstStyle/>
          <a:p>
            <a:pPr algn="l"/>
            <a:r>
              <a:rPr lang="en-GB" sz="1000" b="1" i="0">
                <a:solidFill>
                  <a:schemeClr val="accent1"/>
                </a:solidFill>
                <a:latin typeface="Sora SemiBold" pitchFamily="2" charset="0"/>
                <a:cs typeface="Sora SemiBold" pitchFamily="2" charset="0"/>
              </a:rPr>
              <a:t>Rocket Science</a:t>
            </a:r>
            <a:endParaRPr lang="en-UA" sz="1000" b="1" i="0">
              <a:solidFill>
                <a:schemeClr val="accent1"/>
              </a:solidFill>
              <a:latin typeface="Sora SemiBold" pitchFamily="2" charset="0"/>
              <a:cs typeface="Sora SemiBold" pitchFamily="2" charset="0"/>
            </a:endParaRPr>
          </a:p>
        </p:txBody>
      </p:sp>
    </p:spTree>
    <p:extLst>
      <p:ext uri="{BB962C8B-B14F-4D97-AF65-F5344CB8AC3E}">
        <p14:creationId xmlns:p14="http://schemas.microsoft.com/office/powerpoint/2010/main" val="353335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ECFEED-3832-A316-DCDB-B99E20E0AA06}"/>
              </a:ext>
            </a:extLst>
          </p:cNvPr>
          <p:cNvSpPr/>
          <p:nvPr userDrawn="1"/>
        </p:nvSpPr>
        <p:spPr>
          <a:xfrm>
            <a:off x="0" y="1"/>
            <a:ext cx="12192000" cy="57220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118AFD43-4D2D-7B85-D47A-846723569319}"/>
              </a:ext>
            </a:extLst>
          </p:cNvPr>
          <p:cNvPicPr>
            <a:picLocks noChangeAspect="1"/>
          </p:cNvPicPr>
          <p:nvPr userDrawn="1"/>
        </p:nvPicPr>
        <p:blipFill>
          <a:blip>
            <a:extLst>
              <a:ext uri="{96DAC541-7B7A-43D3-8B79-37D633B846F1}">
                <asvg:svgBlip xmlns:asvg="http://schemas.microsoft.com/office/drawing/2016/SVG/main" r:embed="rId2"/>
              </a:ext>
            </a:extLst>
          </a:blip>
          <a:srcRect t="8566" r="14901"/>
          <a:stretch>
            <a:fillRect/>
          </a:stretch>
        </p:blipFill>
        <p:spPr>
          <a:xfrm>
            <a:off x="6315846" y="0"/>
            <a:ext cx="5876154" cy="4250089"/>
          </a:xfrm>
          <a:prstGeom prst="rect">
            <a:avLst/>
          </a:prstGeom>
        </p:spPr>
      </p:pic>
      <p:grpSp>
        <p:nvGrpSpPr>
          <p:cNvPr id="17" name="Group 16">
            <a:extLst>
              <a:ext uri="{FF2B5EF4-FFF2-40B4-BE49-F238E27FC236}">
                <a16:creationId xmlns:a16="http://schemas.microsoft.com/office/drawing/2014/main" id="{0E542025-B082-CF6B-ADC7-127596425BF7}"/>
              </a:ext>
            </a:extLst>
          </p:cNvPr>
          <p:cNvGrpSpPr/>
          <p:nvPr userDrawn="1"/>
        </p:nvGrpSpPr>
        <p:grpSpPr>
          <a:xfrm>
            <a:off x="365125" y="464819"/>
            <a:ext cx="1632207" cy="450488"/>
            <a:chOff x="922018" y="922019"/>
            <a:chExt cx="1632207" cy="450488"/>
          </a:xfrm>
        </p:grpSpPr>
        <p:pic>
          <p:nvPicPr>
            <p:cNvPr id="18" name="Graphic 17">
              <a:extLst>
                <a:ext uri="{FF2B5EF4-FFF2-40B4-BE49-F238E27FC236}">
                  <a16:creationId xmlns:a16="http://schemas.microsoft.com/office/drawing/2014/main" id="{51741814-9B0D-6DA2-5284-DA8FB932FB8C}"/>
                </a:ext>
              </a:extLst>
            </p:cNvPr>
            <p:cNvPicPr>
              <a:picLocks noChangeAspect="1"/>
            </p:cNvPicPr>
            <p:nvPr userDrawn="1"/>
          </p:nvPicPr>
          <p:blipFill>
            <a:blip>
              <a:extLst>
                <a:ext uri="{96DAC541-7B7A-43D3-8B79-37D633B846F1}">
                  <asvg:svgBlip xmlns:asvg="http://schemas.microsoft.com/office/drawing/2016/SVG/main" r:embed="rId3"/>
                </a:ext>
              </a:extLst>
            </a:blip>
            <a:srcRect l="16231" r="16231"/>
            <a:stretch/>
          </p:blipFill>
          <p:spPr>
            <a:xfrm>
              <a:off x="922018" y="922019"/>
              <a:ext cx="413069" cy="411722"/>
            </a:xfrm>
            <a:prstGeom prst="rect">
              <a:avLst/>
            </a:prstGeom>
          </p:spPr>
        </p:pic>
        <p:sp>
          <p:nvSpPr>
            <p:cNvPr id="20" name="TextBox 19">
              <a:extLst>
                <a:ext uri="{FF2B5EF4-FFF2-40B4-BE49-F238E27FC236}">
                  <a16:creationId xmlns:a16="http://schemas.microsoft.com/office/drawing/2014/main" id="{8480B363-1124-52A6-9520-901BF20AD70E}"/>
                </a:ext>
              </a:extLst>
            </p:cNvPr>
            <p:cNvSpPr txBox="1"/>
            <p:nvPr userDrawn="1"/>
          </p:nvSpPr>
          <p:spPr>
            <a:xfrm>
              <a:off x="1478609" y="922019"/>
              <a:ext cx="1075616" cy="450488"/>
            </a:xfrm>
            <a:custGeom>
              <a:avLst/>
              <a:gdLst/>
              <a:ahLst/>
              <a:cxnLst/>
              <a:rect l="l" t="t" r="r" b="b"/>
              <a:pathLst>
                <a:path w="926440" h="388011">
                  <a:moveTo>
                    <a:pt x="822198" y="220904"/>
                  </a:moveTo>
                  <a:lnTo>
                    <a:pt x="926440" y="220904"/>
                  </a:lnTo>
                  <a:lnTo>
                    <a:pt x="926440" y="245364"/>
                  </a:lnTo>
                  <a:lnTo>
                    <a:pt x="853173" y="245364"/>
                  </a:lnTo>
                  <a:lnTo>
                    <a:pt x="853173" y="291199"/>
                  </a:lnTo>
                  <a:lnTo>
                    <a:pt x="910895" y="291199"/>
                  </a:lnTo>
                  <a:lnTo>
                    <a:pt x="910895" y="314859"/>
                  </a:lnTo>
                  <a:lnTo>
                    <a:pt x="853173" y="314859"/>
                  </a:lnTo>
                  <a:lnTo>
                    <a:pt x="853173" y="361608"/>
                  </a:lnTo>
                  <a:lnTo>
                    <a:pt x="926440" y="361608"/>
                  </a:lnTo>
                  <a:lnTo>
                    <a:pt x="926440" y="386182"/>
                  </a:lnTo>
                  <a:lnTo>
                    <a:pt x="822198" y="386182"/>
                  </a:lnTo>
                  <a:close/>
                  <a:moveTo>
                    <a:pt x="498348" y="220904"/>
                  </a:moveTo>
                  <a:lnTo>
                    <a:pt x="514464" y="220904"/>
                  </a:lnTo>
                  <a:cubicBezTo>
                    <a:pt x="515836" y="220904"/>
                    <a:pt x="516979" y="220961"/>
                    <a:pt x="517893" y="221076"/>
                  </a:cubicBezTo>
                  <a:cubicBezTo>
                    <a:pt x="518808" y="221190"/>
                    <a:pt x="519627" y="221419"/>
                    <a:pt x="520351" y="221762"/>
                  </a:cubicBezTo>
                  <a:cubicBezTo>
                    <a:pt x="521075" y="222104"/>
                    <a:pt x="521780" y="222600"/>
                    <a:pt x="522465" y="223247"/>
                  </a:cubicBezTo>
                  <a:cubicBezTo>
                    <a:pt x="523151" y="223895"/>
                    <a:pt x="523913" y="224752"/>
                    <a:pt x="524751" y="225819"/>
                  </a:cubicBezTo>
                  <a:lnTo>
                    <a:pt x="611505" y="336347"/>
                  </a:lnTo>
                  <a:cubicBezTo>
                    <a:pt x="611200" y="333680"/>
                    <a:pt x="610991" y="331070"/>
                    <a:pt x="610876" y="328518"/>
                  </a:cubicBezTo>
                  <a:cubicBezTo>
                    <a:pt x="610762" y="325965"/>
                    <a:pt x="610705" y="323584"/>
                    <a:pt x="610705" y="321374"/>
                  </a:cubicBezTo>
                  <a:lnTo>
                    <a:pt x="610705" y="220904"/>
                  </a:lnTo>
                  <a:lnTo>
                    <a:pt x="637794" y="220904"/>
                  </a:lnTo>
                  <a:lnTo>
                    <a:pt x="637794" y="386182"/>
                  </a:lnTo>
                  <a:lnTo>
                    <a:pt x="621906" y="386182"/>
                  </a:lnTo>
                  <a:cubicBezTo>
                    <a:pt x="619468" y="386182"/>
                    <a:pt x="617449" y="385801"/>
                    <a:pt x="615848" y="385039"/>
                  </a:cubicBezTo>
                  <a:cubicBezTo>
                    <a:pt x="614248" y="384277"/>
                    <a:pt x="612686" y="382905"/>
                    <a:pt x="611162" y="380924"/>
                  </a:cubicBezTo>
                  <a:lnTo>
                    <a:pt x="524751" y="270853"/>
                  </a:lnTo>
                  <a:cubicBezTo>
                    <a:pt x="524980" y="273292"/>
                    <a:pt x="525151" y="275711"/>
                    <a:pt x="525266" y="278111"/>
                  </a:cubicBezTo>
                  <a:cubicBezTo>
                    <a:pt x="525380" y="280512"/>
                    <a:pt x="525437" y="282702"/>
                    <a:pt x="525437" y="284684"/>
                  </a:cubicBezTo>
                  <a:lnTo>
                    <a:pt x="525437" y="386182"/>
                  </a:lnTo>
                  <a:lnTo>
                    <a:pt x="498348" y="386182"/>
                  </a:lnTo>
                  <a:close/>
                  <a:moveTo>
                    <a:pt x="364998" y="220904"/>
                  </a:moveTo>
                  <a:lnTo>
                    <a:pt x="469240" y="220904"/>
                  </a:lnTo>
                  <a:lnTo>
                    <a:pt x="469240" y="245364"/>
                  </a:lnTo>
                  <a:lnTo>
                    <a:pt x="395973" y="245364"/>
                  </a:lnTo>
                  <a:lnTo>
                    <a:pt x="395973" y="291199"/>
                  </a:lnTo>
                  <a:lnTo>
                    <a:pt x="453695" y="291199"/>
                  </a:lnTo>
                  <a:lnTo>
                    <a:pt x="453695" y="314859"/>
                  </a:lnTo>
                  <a:lnTo>
                    <a:pt x="395973" y="314859"/>
                  </a:lnTo>
                  <a:lnTo>
                    <a:pt x="395973" y="361608"/>
                  </a:lnTo>
                  <a:lnTo>
                    <a:pt x="469240" y="361608"/>
                  </a:lnTo>
                  <a:lnTo>
                    <a:pt x="469240" y="386182"/>
                  </a:lnTo>
                  <a:lnTo>
                    <a:pt x="364998" y="386182"/>
                  </a:lnTo>
                  <a:close/>
                  <a:moveTo>
                    <a:pt x="292570" y="220904"/>
                  </a:moveTo>
                  <a:lnTo>
                    <a:pt x="323431" y="220904"/>
                  </a:lnTo>
                  <a:lnTo>
                    <a:pt x="323431" y="386182"/>
                  </a:lnTo>
                  <a:lnTo>
                    <a:pt x="292570" y="386182"/>
                  </a:lnTo>
                  <a:close/>
                  <a:moveTo>
                    <a:pt x="745007" y="219075"/>
                  </a:moveTo>
                  <a:cubicBezTo>
                    <a:pt x="757276" y="219075"/>
                    <a:pt x="768001" y="221038"/>
                    <a:pt x="777183" y="224962"/>
                  </a:cubicBezTo>
                  <a:cubicBezTo>
                    <a:pt x="786365" y="228886"/>
                    <a:pt x="794233" y="234087"/>
                    <a:pt x="800786" y="240564"/>
                  </a:cubicBezTo>
                  <a:lnTo>
                    <a:pt x="790499" y="254851"/>
                  </a:lnTo>
                  <a:cubicBezTo>
                    <a:pt x="789889" y="255766"/>
                    <a:pt x="789108" y="256566"/>
                    <a:pt x="788156" y="257252"/>
                  </a:cubicBezTo>
                  <a:cubicBezTo>
                    <a:pt x="787203" y="257937"/>
                    <a:pt x="785889" y="258280"/>
                    <a:pt x="784212" y="258280"/>
                  </a:cubicBezTo>
                  <a:cubicBezTo>
                    <a:pt x="782460" y="258280"/>
                    <a:pt x="780669" y="257595"/>
                    <a:pt x="778840" y="256223"/>
                  </a:cubicBezTo>
                  <a:cubicBezTo>
                    <a:pt x="777011" y="254851"/>
                    <a:pt x="774687" y="253365"/>
                    <a:pt x="771868" y="251765"/>
                  </a:cubicBezTo>
                  <a:cubicBezTo>
                    <a:pt x="769049" y="250165"/>
                    <a:pt x="765486" y="248679"/>
                    <a:pt x="761181" y="247308"/>
                  </a:cubicBezTo>
                  <a:cubicBezTo>
                    <a:pt x="756876" y="245936"/>
                    <a:pt x="751408" y="245250"/>
                    <a:pt x="744779" y="245250"/>
                  </a:cubicBezTo>
                  <a:cubicBezTo>
                    <a:pt x="737006" y="245250"/>
                    <a:pt x="729863" y="246603"/>
                    <a:pt x="723348" y="249308"/>
                  </a:cubicBezTo>
                  <a:cubicBezTo>
                    <a:pt x="716832" y="252013"/>
                    <a:pt x="711232" y="255880"/>
                    <a:pt x="706545" y="260909"/>
                  </a:cubicBezTo>
                  <a:cubicBezTo>
                    <a:pt x="701859" y="265938"/>
                    <a:pt x="698202" y="272054"/>
                    <a:pt x="695573" y="279254"/>
                  </a:cubicBezTo>
                  <a:cubicBezTo>
                    <a:pt x="692944" y="286455"/>
                    <a:pt x="691629" y="294552"/>
                    <a:pt x="691629" y="303543"/>
                  </a:cubicBezTo>
                  <a:cubicBezTo>
                    <a:pt x="691629" y="312840"/>
                    <a:pt x="692944" y="321107"/>
                    <a:pt x="695573" y="328346"/>
                  </a:cubicBezTo>
                  <a:cubicBezTo>
                    <a:pt x="698202" y="335585"/>
                    <a:pt x="701764" y="341681"/>
                    <a:pt x="706260" y="346634"/>
                  </a:cubicBezTo>
                  <a:cubicBezTo>
                    <a:pt x="710756" y="351587"/>
                    <a:pt x="716051" y="355378"/>
                    <a:pt x="722147" y="358007"/>
                  </a:cubicBezTo>
                  <a:cubicBezTo>
                    <a:pt x="728243" y="360636"/>
                    <a:pt x="734797" y="361950"/>
                    <a:pt x="741807" y="361950"/>
                  </a:cubicBezTo>
                  <a:cubicBezTo>
                    <a:pt x="745998" y="361950"/>
                    <a:pt x="749789" y="361722"/>
                    <a:pt x="753180" y="361265"/>
                  </a:cubicBezTo>
                  <a:cubicBezTo>
                    <a:pt x="756571" y="360807"/>
                    <a:pt x="759695" y="360084"/>
                    <a:pt x="762552" y="359093"/>
                  </a:cubicBezTo>
                  <a:cubicBezTo>
                    <a:pt x="765410" y="358102"/>
                    <a:pt x="768115" y="356826"/>
                    <a:pt x="770668" y="355264"/>
                  </a:cubicBezTo>
                  <a:cubicBezTo>
                    <a:pt x="773220" y="353702"/>
                    <a:pt x="775754" y="351778"/>
                    <a:pt x="778269" y="349492"/>
                  </a:cubicBezTo>
                  <a:cubicBezTo>
                    <a:pt x="779031" y="348806"/>
                    <a:pt x="779831" y="348254"/>
                    <a:pt x="780669" y="347834"/>
                  </a:cubicBezTo>
                  <a:cubicBezTo>
                    <a:pt x="781507" y="347415"/>
                    <a:pt x="782422" y="347206"/>
                    <a:pt x="783412" y="347206"/>
                  </a:cubicBezTo>
                  <a:cubicBezTo>
                    <a:pt x="785089" y="347206"/>
                    <a:pt x="786536" y="347853"/>
                    <a:pt x="787756" y="349149"/>
                  </a:cubicBezTo>
                  <a:lnTo>
                    <a:pt x="799871" y="362293"/>
                  </a:lnTo>
                  <a:cubicBezTo>
                    <a:pt x="793166" y="370599"/>
                    <a:pt x="784917" y="376962"/>
                    <a:pt x="775125" y="381381"/>
                  </a:cubicBezTo>
                  <a:cubicBezTo>
                    <a:pt x="765334" y="385801"/>
                    <a:pt x="753580" y="388011"/>
                    <a:pt x="739864" y="388011"/>
                  </a:cubicBezTo>
                  <a:cubicBezTo>
                    <a:pt x="727596" y="388011"/>
                    <a:pt x="716566" y="385915"/>
                    <a:pt x="706774" y="381724"/>
                  </a:cubicBezTo>
                  <a:cubicBezTo>
                    <a:pt x="696982" y="377533"/>
                    <a:pt x="688619" y="371704"/>
                    <a:pt x="681685" y="364236"/>
                  </a:cubicBezTo>
                  <a:cubicBezTo>
                    <a:pt x="674751" y="356769"/>
                    <a:pt x="669436" y="347853"/>
                    <a:pt x="665740" y="337490"/>
                  </a:cubicBezTo>
                  <a:cubicBezTo>
                    <a:pt x="662045" y="327127"/>
                    <a:pt x="660197" y="315811"/>
                    <a:pt x="660197" y="303543"/>
                  </a:cubicBezTo>
                  <a:cubicBezTo>
                    <a:pt x="660197" y="291123"/>
                    <a:pt x="662254" y="279750"/>
                    <a:pt x="666369" y="269425"/>
                  </a:cubicBezTo>
                  <a:cubicBezTo>
                    <a:pt x="670484" y="259100"/>
                    <a:pt x="676275" y="250203"/>
                    <a:pt x="683743" y="242736"/>
                  </a:cubicBezTo>
                  <a:cubicBezTo>
                    <a:pt x="691210" y="235268"/>
                    <a:pt x="700145" y="229458"/>
                    <a:pt x="710546" y="225305"/>
                  </a:cubicBezTo>
                  <a:cubicBezTo>
                    <a:pt x="720947" y="221152"/>
                    <a:pt x="732434" y="219075"/>
                    <a:pt x="745007" y="219075"/>
                  </a:cubicBezTo>
                  <a:close/>
                  <a:moveTo>
                    <a:pt x="211607" y="219075"/>
                  </a:moveTo>
                  <a:cubicBezTo>
                    <a:pt x="223876" y="219075"/>
                    <a:pt x="234601" y="221038"/>
                    <a:pt x="243783" y="224962"/>
                  </a:cubicBezTo>
                  <a:cubicBezTo>
                    <a:pt x="252965" y="228886"/>
                    <a:pt x="260833" y="234087"/>
                    <a:pt x="267386" y="240564"/>
                  </a:cubicBezTo>
                  <a:lnTo>
                    <a:pt x="257099" y="254851"/>
                  </a:lnTo>
                  <a:cubicBezTo>
                    <a:pt x="256489" y="255766"/>
                    <a:pt x="255708" y="256566"/>
                    <a:pt x="254756" y="257252"/>
                  </a:cubicBezTo>
                  <a:cubicBezTo>
                    <a:pt x="253803" y="257937"/>
                    <a:pt x="252489" y="258280"/>
                    <a:pt x="250812" y="258280"/>
                  </a:cubicBezTo>
                  <a:cubicBezTo>
                    <a:pt x="249060" y="258280"/>
                    <a:pt x="247269" y="257595"/>
                    <a:pt x="245440" y="256223"/>
                  </a:cubicBezTo>
                  <a:cubicBezTo>
                    <a:pt x="243611" y="254851"/>
                    <a:pt x="241287" y="253365"/>
                    <a:pt x="238468" y="251765"/>
                  </a:cubicBezTo>
                  <a:cubicBezTo>
                    <a:pt x="235649" y="250165"/>
                    <a:pt x="232086" y="248679"/>
                    <a:pt x="227781" y="247308"/>
                  </a:cubicBezTo>
                  <a:cubicBezTo>
                    <a:pt x="223476" y="245936"/>
                    <a:pt x="218008" y="245250"/>
                    <a:pt x="211379" y="245250"/>
                  </a:cubicBezTo>
                  <a:cubicBezTo>
                    <a:pt x="203606" y="245250"/>
                    <a:pt x="196463" y="246603"/>
                    <a:pt x="189948" y="249308"/>
                  </a:cubicBezTo>
                  <a:cubicBezTo>
                    <a:pt x="183433" y="252013"/>
                    <a:pt x="177832" y="255880"/>
                    <a:pt x="173146" y="260909"/>
                  </a:cubicBezTo>
                  <a:cubicBezTo>
                    <a:pt x="168459" y="265938"/>
                    <a:pt x="164802" y="272054"/>
                    <a:pt x="162173" y="279254"/>
                  </a:cubicBezTo>
                  <a:cubicBezTo>
                    <a:pt x="159544" y="286455"/>
                    <a:pt x="158229" y="294552"/>
                    <a:pt x="158229" y="303543"/>
                  </a:cubicBezTo>
                  <a:cubicBezTo>
                    <a:pt x="158229" y="312840"/>
                    <a:pt x="159544" y="321107"/>
                    <a:pt x="162173" y="328346"/>
                  </a:cubicBezTo>
                  <a:cubicBezTo>
                    <a:pt x="164802" y="335585"/>
                    <a:pt x="168364" y="341681"/>
                    <a:pt x="172860" y="346634"/>
                  </a:cubicBezTo>
                  <a:cubicBezTo>
                    <a:pt x="177356" y="351587"/>
                    <a:pt x="182651" y="355378"/>
                    <a:pt x="188747" y="358007"/>
                  </a:cubicBezTo>
                  <a:cubicBezTo>
                    <a:pt x="194843" y="360636"/>
                    <a:pt x="201397" y="361950"/>
                    <a:pt x="208407" y="361950"/>
                  </a:cubicBezTo>
                  <a:cubicBezTo>
                    <a:pt x="212598" y="361950"/>
                    <a:pt x="216389" y="361722"/>
                    <a:pt x="219780" y="361265"/>
                  </a:cubicBezTo>
                  <a:cubicBezTo>
                    <a:pt x="223171" y="360807"/>
                    <a:pt x="226295" y="360084"/>
                    <a:pt x="229153" y="359093"/>
                  </a:cubicBezTo>
                  <a:cubicBezTo>
                    <a:pt x="232010" y="358102"/>
                    <a:pt x="234715" y="356826"/>
                    <a:pt x="237268" y="355264"/>
                  </a:cubicBezTo>
                  <a:cubicBezTo>
                    <a:pt x="239821" y="353702"/>
                    <a:pt x="242354" y="351778"/>
                    <a:pt x="244869" y="349492"/>
                  </a:cubicBezTo>
                  <a:cubicBezTo>
                    <a:pt x="245631" y="348806"/>
                    <a:pt x="246431" y="348254"/>
                    <a:pt x="247269" y="347834"/>
                  </a:cubicBezTo>
                  <a:cubicBezTo>
                    <a:pt x="248107" y="347415"/>
                    <a:pt x="249022" y="347206"/>
                    <a:pt x="250012" y="347206"/>
                  </a:cubicBezTo>
                  <a:cubicBezTo>
                    <a:pt x="251689" y="347206"/>
                    <a:pt x="253136" y="347853"/>
                    <a:pt x="254356" y="349149"/>
                  </a:cubicBezTo>
                  <a:lnTo>
                    <a:pt x="266471" y="362293"/>
                  </a:lnTo>
                  <a:cubicBezTo>
                    <a:pt x="259766" y="370599"/>
                    <a:pt x="251517" y="376962"/>
                    <a:pt x="241726" y="381381"/>
                  </a:cubicBezTo>
                  <a:cubicBezTo>
                    <a:pt x="231934" y="385801"/>
                    <a:pt x="220180" y="388011"/>
                    <a:pt x="206464" y="388011"/>
                  </a:cubicBezTo>
                  <a:cubicBezTo>
                    <a:pt x="194196" y="388011"/>
                    <a:pt x="183166" y="385915"/>
                    <a:pt x="173374" y="381724"/>
                  </a:cubicBezTo>
                  <a:cubicBezTo>
                    <a:pt x="163582" y="377533"/>
                    <a:pt x="155219" y="371704"/>
                    <a:pt x="148285" y="364236"/>
                  </a:cubicBezTo>
                  <a:cubicBezTo>
                    <a:pt x="141351" y="356769"/>
                    <a:pt x="136036" y="347853"/>
                    <a:pt x="132340" y="337490"/>
                  </a:cubicBezTo>
                  <a:cubicBezTo>
                    <a:pt x="128645" y="327127"/>
                    <a:pt x="126797" y="315811"/>
                    <a:pt x="126797" y="303543"/>
                  </a:cubicBezTo>
                  <a:cubicBezTo>
                    <a:pt x="126797" y="291123"/>
                    <a:pt x="128854" y="279750"/>
                    <a:pt x="132969" y="269425"/>
                  </a:cubicBezTo>
                  <a:cubicBezTo>
                    <a:pt x="137084" y="259100"/>
                    <a:pt x="142875" y="250203"/>
                    <a:pt x="150343" y="242736"/>
                  </a:cubicBezTo>
                  <a:cubicBezTo>
                    <a:pt x="157810" y="235268"/>
                    <a:pt x="166745" y="229458"/>
                    <a:pt x="177146" y="225305"/>
                  </a:cubicBezTo>
                  <a:cubicBezTo>
                    <a:pt x="187547" y="221152"/>
                    <a:pt x="199034" y="219075"/>
                    <a:pt x="211607" y="219075"/>
                  </a:cubicBezTo>
                  <a:close/>
                  <a:moveTo>
                    <a:pt x="60693" y="219075"/>
                  </a:moveTo>
                  <a:cubicBezTo>
                    <a:pt x="70447" y="219075"/>
                    <a:pt x="79439" y="220599"/>
                    <a:pt x="87668" y="223647"/>
                  </a:cubicBezTo>
                  <a:cubicBezTo>
                    <a:pt x="95898" y="226695"/>
                    <a:pt x="102908" y="230963"/>
                    <a:pt x="108699" y="236449"/>
                  </a:cubicBezTo>
                  <a:lnTo>
                    <a:pt x="101156" y="250965"/>
                  </a:lnTo>
                  <a:cubicBezTo>
                    <a:pt x="100317" y="252642"/>
                    <a:pt x="99346" y="253823"/>
                    <a:pt x="98241" y="254508"/>
                  </a:cubicBezTo>
                  <a:cubicBezTo>
                    <a:pt x="97136" y="255194"/>
                    <a:pt x="95822" y="255537"/>
                    <a:pt x="94298" y="255537"/>
                  </a:cubicBezTo>
                  <a:cubicBezTo>
                    <a:pt x="92774" y="255537"/>
                    <a:pt x="91059" y="254947"/>
                    <a:pt x="89154" y="253766"/>
                  </a:cubicBezTo>
                  <a:cubicBezTo>
                    <a:pt x="87249" y="252584"/>
                    <a:pt x="85001" y="251270"/>
                    <a:pt x="82410" y="249822"/>
                  </a:cubicBezTo>
                  <a:cubicBezTo>
                    <a:pt x="79820" y="248374"/>
                    <a:pt x="76791" y="247060"/>
                    <a:pt x="73324" y="245879"/>
                  </a:cubicBezTo>
                  <a:cubicBezTo>
                    <a:pt x="69856" y="244698"/>
                    <a:pt x="65761" y="244107"/>
                    <a:pt x="61036" y="244107"/>
                  </a:cubicBezTo>
                  <a:cubicBezTo>
                    <a:pt x="56769" y="244107"/>
                    <a:pt x="53054" y="244622"/>
                    <a:pt x="49892" y="245650"/>
                  </a:cubicBezTo>
                  <a:cubicBezTo>
                    <a:pt x="46730" y="246679"/>
                    <a:pt x="44063" y="248108"/>
                    <a:pt x="41891" y="249936"/>
                  </a:cubicBezTo>
                  <a:cubicBezTo>
                    <a:pt x="39719" y="251765"/>
                    <a:pt x="38100" y="253956"/>
                    <a:pt x="37033" y="256509"/>
                  </a:cubicBezTo>
                  <a:cubicBezTo>
                    <a:pt x="35966" y="259061"/>
                    <a:pt x="35433" y="261862"/>
                    <a:pt x="35433" y="264910"/>
                  </a:cubicBezTo>
                  <a:cubicBezTo>
                    <a:pt x="35433" y="268796"/>
                    <a:pt x="36519" y="272034"/>
                    <a:pt x="38691" y="274625"/>
                  </a:cubicBezTo>
                  <a:cubicBezTo>
                    <a:pt x="40862" y="277216"/>
                    <a:pt x="43739" y="279426"/>
                    <a:pt x="47320" y="281255"/>
                  </a:cubicBezTo>
                  <a:cubicBezTo>
                    <a:pt x="50902" y="283083"/>
                    <a:pt x="54978" y="284722"/>
                    <a:pt x="59550" y="286170"/>
                  </a:cubicBezTo>
                  <a:cubicBezTo>
                    <a:pt x="64122" y="287617"/>
                    <a:pt x="68790" y="289160"/>
                    <a:pt x="73552" y="290799"/>
                  </a:cubicBezTo>
                  <a:cubicBezTo>
                    <a:pt x="78315" y="292437"/>
                    <a:pt x="82982" y="294342"/>
                    <a:pt x="87554" y="296514"/>
                  </a:cubicBezTo>
                  <a:cubicBezTo>
                    <a:pt x="92126" y="298685"/>
                    <a:pt x="96203" y="301429"/>
                    <a:pt x="99784" y="304743"/>
                  </a:cubicBezTo>
                  <a:cubicBezTo>
                    <a:pt x="103365" y="308058"/>
                    <a:pt x="106242" y="312116"/>
                    <a:pt x="108414" y="316916"/>
                  </a:cubicBezTo>
                  <a:cubicBezTo>
                    <a:pt x="110585" y="321717"/>
                    <a:pt x="111671" y="327546"/>
                    <a:pt x="111671" y="334404"/>
                  </a:cubicBezTo>
                  <a:cubicBezTo>
                    <a:pt x="111671" y="341872"/>
                    <a:pt x="110395" y="348863"/>
                    <a:pt x="107842" y="355378"/>
                  </a:cubicBezTo>
                  <a:cubicBezTo>
                    <a:pt x="105289" y="361893"/>
                    <a:pt x="101556" y="367570"/>
                    <a:pt x="96641" y="372409"/>
                  </a:cubicBezTo>
                  <a:cubicBezTo>
                    <a:pt x="91726" y="377248"/>
                    <a:pt x="85725" y="381058"/>
                    <a:pt x="78638" y="383839"/>
                  </a:cubicBezTo>
                  <a:cubicBezTo>
                    <a:pt x="71552" y="386620"/>
                    <a:pt x="63437" y="388011"/>
                    <a:pt x="54293" y="388011"/>
                  </a:cubicBezTo>
                  <a:cubicBezTo>
                    <a:pt x="49035" y="388011"/>
                    <a:pt x="43853" y="387497"/>
                    <a:pt x="38748" y="386468"/>
                  </a:cubicBezTo>
                  <a:cubicBezTo>
                    <a:pt x="33642" y="385439"/>
                    <a:pt x="28747" y="383972"/>
                    <a:pt x="24060" y="382067"/>
                  </a:cubicBezTo>
                  <a:cubicBezTo>
                    <a:pt x="19374" y="380162"/>
                    <a:pt x="14992" y="377876"/>
                    <a:pt x="10916" y="375209"/>
                  </a:cubicBezTo>
                  <a:cubicBezTo>
                    <a:pt x="6839" y="372542"/>
                    <a:pt x="3200" y="369570"/>
                    <a:pt x="0" y="366294"/>
                  </a:cubicBezTo>
                  <a:lnTo>
                    <a:pt x="8915" y="351549"/>
                  </a:lnTo>
                  <a:cubicBezTo>
                    <a:pt x="9754" y="350482"/>
                    <a:pt x="10763" y="349587"/>
                    <a:pt x="11944" y="348863"/>
                  </a:cubicBezTo>
                  <a:cubicBezTo>
                    <a:pt x="13126" y="348139"/>
                    <a:pt x="14440" y="347777"/>
                    <a:pt x="15888" y="347777"/>
                  </a:cubicBezTo>
                  <a:cubicBezTo>
                    <a:pt x="17793" y="347777"/>
                    <a:pt x="19850" y="348558"/>
                    <a:pt x="22060" y="350120"/>
                  </a:cubicBezTo>
                  <a:cubicBezTo>
                    <a:pt x="24270" y="351683"/>
                    <a:pt x="26880" y="353416"/>
                    <a:pt x="29890" y="355321"/>
                  </a:cubicBezTo>
                  <a:cubicBezTo>
                    <a:pt x="32899" y="357226"/>
                    <a:pt x="36443" y="358960"/>
                    <a:pt x="40519" y="360522"/>
                  </a:cubicBezTo>
                  <a:cubicBezTo>
                    <a:pt x="44596" y="362084"/>
                    <a:pt x="49492" y="362865"/>
                    <a:pt x="55207" y="362865"/>
                  </a:cubicBezTo>
                  <a:cubicBezTo>
                    <a:pt x="63970" y="362865"/>
                    <a:pt x="70752" y="360788"/>
                    <a:pt x="75552" y="356636"/>
                  </a:cubicBezTo>
                  <a:cubicBezTo>
                    <a:pt x="80353" y="352483"/>
                    <a:pt x="82753" y="346520"/>
                    <a:pt x="82753" y="338748"/>
                  </a:cubicBezTo>
                  <a:cubicBezTo>
                    <a:pt x="82753" y="334404"/>
                    <a:pt x="81667" y="330861"/>
                    <a:pt x="79496" y="328118"/>
                  </a:cubicBezTo>
                  <a:cubicBezTo>
                    <a:pt x="77324" y="325374"/>
                    <a:pt x="74447" y="323069"/>
                    <a:pt x="70866" y="321203"/>
                  </a:cubicBezTo>
                  <a:cubicBezTo>
                    <a:pt x="67285" y="319336"/>
                    <a:pt x="63208" y="317754"/>
                    <a:pt x="58636" y="316459"/>
                  </a:cubicBezTo>
                  <a:cubicBezTo>
                    <a:pt x="54064" y="315164"/>
                    <a:pt x="49416" y="313754"/>
                    <a:pt x="44691" y="312230"/>
                  </a:cubicBezTo>
                  <a:cubicBezTo>
                    <a:pt x="39967" y="310706"/>
                    <a:pt x="35319" y="308877"/>
                    <a:pt x="30747" y="306744"/>
                  </a:cubicBezTo>
                  <a:cubicBezTo>
                    <a:pt x="26175" y="304610"/>
                    <a:pt x="22098" y="301829"/>
                    <a:pt x="18517" y="298400"/>
                  </a:cubicBezTo>
                  <a:cubicBezTo>
                    <a:pt x="14935" y="294971"/>
                    <a:pt x="12059" y="290684"/>
                    <a:pt x="9887" y="285541"/>
                  </a:cubicBezTo>
                  <a:cubicBezTo>
                    <a:pt x="7715" y="280397"/>
                    <a:pt x="6629" y="274054"/>
                    <a:pt x="6629" y="266510"/>
                  </a:cubicBezTo>
                  <a:cubicBezTo>
                    <a:pt x="6629" y="260490"/>
                    <a:pt x="7830" y="254623"/>
                    <a:pt x="10230" y="248908"/>
                  </a:cubicBezTo>
                  <a:cubicBezTo>
                    <a:pt x="12630" y="243193"/>
                    <a:pt x="16135" y="238125"/>
                    <a:pt x="20746" y="233706"/>
                  </a:cubicBezTo>
                  <a:cubicBezTo>
                    <a:pt x="25356" y="229286"/>
                    <a:pt x="31013" y="225743"/>
                    <a:pt x="37719" y="223076"/>
                  </a:cubicBezTo>
                  <a:cubicBezTo>
                    <a:pt x="44425" y="220409"/>
                    <a:pt x="52083" y="219075"/>
                    <a:pt x="60693" y="219075"/>
                  </a:cubicBezTo>
                  <a:close/>
                  <a:moveTo>
                    <a:pt x="239840" y="26175"/>
                  </a:moveTo>
                  <a:cubicBezTo>
                    <a:pt x="231762" y="26175"/>
                    <a:pt x="224485" y="27509"/>
                    <a:pt x="218008" y="30176"/>
                  </a:cubicBezTo>
                  <a:cubicBezTo>
                    <a:pt x="211531" y="32843"/>
                    <a:pt x="206026" y="36691"/>
                    <a:pt x="201492" y="41720"/>
                  </a:cubicBezTo>
                  <a:cubicBezTo>
                    <a:pt x="196958" y="46749"/>
                    <a:pt x="193472" y="52864"/>
                    <a:pt x="191033" y="60065"/>
                  </a:cubicBezTo>
                  <a:cubicBezTo>
                    <a:pt x="188595" y="67266"/>
                    <a:pt x="187376" y="75400"/>
                    <a:pt x="187376" y="84468"/>
                  </a:cubicBezTo>
                  <a:cubicBezTo>
                    <a:pt x="187376" y="93536"/>
                    <a:pt x="188595" y="101670"/>
                    <a:pt x="191033" y="108871"/>
                  </a:cubicBezTo>
                  <a:cubicBezTo>
                    <a:pt x="193472" y="116072"/>
                    <a:pt x="196958" y="122168"/>
                    <a:pt x="201492" y="127159"/>
                  </a:cubicBezTo>
                  <a:cubicBezTo>
                    <a:pt x="206026" y="132150"/>
                    <a:pt x="211531" y="135979"/>
                    <a:pt x="218008" y="138646"/>
                  </a:cubicBezTo>
                  <a:cubicBezTo>
                    <a:pt x="224485" y="141313"/>
                    <a:pt x="231762" y="142647"/>
                    <a:pt x="239840" y="142647"/>
                  </a:cubicBezTo>
                  <a:cubicBezTo>
                    <a:pt x="247917" y="142647"/>
                    <a:pt x="255175" y="141313"/>
                    <a:pt x="261614" y="138646"/>
                  </a:cubicBezTo>
                  <a:cubicBezTo>
                    <a:pt x="268053" y="135979"/>
                    <a:pt x="273520" y="132150"/>
                    <a:pt x="278016" y="127159"/>
                  </a:cubicBezTo>
                  <a:cubicBezTo>
                    <a:pt x="282512" y="122168"/>
                    <a:pt x="285960" y="116072"/>
                    <a:pt x="288360" y="108871"/>
                  </a:cubicBezTo>
                  <a:cubicBezTo>
                    <a:pt x="290760" y="101670"/>
                    <a:pt x="291960" y="93536"/>
                    <a:pt x="291960" y="84468"/>
                  </a:cubicBezTo>
                  <a:cubicBezTo>
                    <a:pt x="291960" y="75400"/>
                    <a:pt x="290760" y="67266"/>
                    <a:pt x="288360" y="60065"/>
                  </a:cubicBezTo>
                  <a:cubicBezTo>
                    <a:pt x="285960" y="52864"/>
                    <a:pt x="282512" y="46749"/>
                    <a:pt x="278016" y="41720"/>
                  </a:cubicBezTo>
                  <a:cubicBezTo>
                    <a:pt x="273520" y="36691"/>
                    <a:pt x="268053" y="32843"/>
                    <a:pt x="261614" y="30176"/>
                  </a:cubicBezTo>
                  <a:cubicBezTo>
                    <a:pt x="255175" y="27509"/>
                    <a:pt x="247917" y="26175"/>
                    <a:pt x="239840" y="26175"/>
                  </a:cubicBezTo>
                  <a:close/>
                  <a:moveTo>
                    <a:pt x="44348" y="25604"/>
                  </a:moveTo>
                  <a:lnTo>
                    <a:pt x="44348" y="80468"/>
                  </a:lnTo>
                  <a:lnTo>
                    <a:pt x="63551" y="80468"/>
                  </a:lnTo>
                  <a:cubicBezTo>
                    <a:pt x="69342" y="80468"/>
                    <a:pt x="74390" y="79744"/>
                    <a:pt x="78696" y="78296"/>
                  </a:cubicBezTo>
                  <a:cubicBezTo>
                    <a:pt x="83001" y="76848"/>
                    <a:pt x="86544" y="74848"/>
                    <a:pt x="89326" y="72295"/>
                  </a:cubicBezTo>
                  <a:cubicBezTo>
                    <a:pt x="92107" y="69743"/>
                    <a:pt x="94183" y="66714"/>
                    <a:pt x="95555" y="63208"/>
                  </a:cubicBezTo>
                  <a:cubicBezTo>
                    <a:pt x="96926" y="59703"/>
                    <a:pt x="97612" y="55855"/>
                    <a:pt x="97612" y="51664"/>
                  </a:cubicBezTo>
                  <a:cubicBezTo>
                    <a:pt x="97612" y="43282"/>
                    <a:pt x="94850" y="36843"/>
                    <a:pt x="89326" y="32347"/>
                  </a:cubicBezTo>
                  <a:cubicBezTo>
                    <a:pt x="83801" y="27852"/>
                    <a:pt x="75362" y="25604"/>
                    <a:pt x="64008" y="25604"/>
                  </a:cubicBezTo>
                  <a:close/>
                  <a:moveTo>
                    <a:pt x="779678" y="1829"/>
                  </a:moveTo>
                  <a:lnTo>
                    <a:pt x="910095" y="1829"/>
                  </a:lnTo>
                  <a:lnTo>
                    <a:pt x="910095" y="27090"/>
                  </a:lnTo>
                  <a:lnTo>
                    <a:pt x="860374" y="27090"/>
                  </a:lnTo>
                  <a:lnTo>
                    <a:pt x="860374" y="167107"/>
                  </a:lnTo>
                  <a:lnTo>
                    <a:pt x="829628" y="167107"/>
                  </a:lnTo>
                  <a:lnTo>
                    <a:pt x="829628" y="27090"/>
                  </a:lnTo>
                  <a:lnTo>
                    <a:pt x="779678" y="27090"/>
                  </a:lnTo>
                  <a:close/>
                  <a:moveTo>
                    <a:pt x="660273" y="1829"/>
                  </a:moveTo>
                  <a:lnTo>
                    <a:pt x="764515" y="1829"/>
                  </a:lnTo>
                  <a:lnTo>
                    <a:pt x="764515" y="26289"/>
                  </a:lnTo>
                  <a:lnTo>
                    <a:pt x="691248" y="26289"/>
                  </a:lnTo>
                  <a:lnTo>
                    <a:pt x="691248" y="72124"/>
                  </a:lnTo>
                  <a:lnTo>
                    <a:pt x="748970" y="72124"/>
                  </a:lnTo>
                  <a:lnTo>
                    <a:pt x="748970" y="95784"/>
                  </a:lnTo>
                  <a:lnTo>
                    <a:pt x="691248" y="95784"/>
                  </a:lnTo>
                  <a:lnTo>
                    <a:pt x="691248" y="142533"/>
                  </a:lnTo>
                  <a:lnTo>
                    <a:pt x="764515" y="142533"/>
                  </a:lnTo>
                  <a:lnTo>
                    <a:pt x="764515" y="167107"/>
                  </a:lnTo>
                  <a:lnTo>
                    <a:pt x="660273" y="167107"/>
                  </a:lnTo>
                  <a:close/>
                  <a:moveTo>
                    <a:pt x="13602" y="1829"/>
                  </a:moveTo>
                  <a:lnTo>
                    <a:pt x="64008" y="1829"/>
                  </a:lnTo>
                  <a:cubicBezTo>
                    <a:pt x="75286" y="1829"/>
                    <a:pt x="84944" y="2991"/>
                    <a:pt x="92983" y="5315"/>
                  </a:cubicBezTo>
                  <a:cubicBezTo>
                    <a:pt x="101022" y="7640"/>
                    <a:pt x="107614" y="10897"/>
                    <a:pt x="112757" y="15088"/>
                  </a:cubicBezTo>
                  <a:cubicBezTo>
                    <a:pt x="117901" y="19279"/>
                    <a:pt x="121672" y="24289"/>
                    <a:pt x="124073" y="30119"/>
                  </a:cubicBezTo>
                  <a:cubicBezTo>
                    <a:pt x="126473" y="35948"/>
                    <a:pt x="127673" y="42368"/>
                    <a:pt x="127673" y="49378"/>
                  </a:cubicBezTo>
                  <a:cubicBezTo>
                    <a:pt x="127673" y="54941"/>
                    <a:pt x="126854" y="60198"/>
                    <a:pt x="125216" y="65151"/>
                  </a:cubicBezTo>
                  <a:cubicBezTo>
                    <a:pt x="123577" y="70104"/>
                    <a:pt x="121215" y="74600"/>
                    <a:pt x="118129" y="78639"/>
                  </a:cubicBezTo>
                  <a:cubicBezTo>
                    <a:pt x="115043" y="82677"/>
                    <a:pt x="111233" y="86221"/>
                    <a:pt x="106699" y="89269"/>
                  </a:cubicBezTo>
                  <a:cubicBezTo>
                    <a:pt x="102165" y="92317"/>
                    <a:pt x="97003" y="94755"/>
                    <a:pt x="91211" y="96584"/>
                  </a:cubicBezTo>
                  <a:cubicBezTo>
                    <a:pt x="95098" y="98794"/>
                    <a:pt x="98450" y="101956"/>
                    <a:pt x="101270" y="106071"/>
                  </a:cubicBezTo>
                  <a:lnTo>
                    <a:pt x="142646" y="167107"/>
                  </a:lnTo>
                  <a:lnTo>
                    <a:pt x="114986" y="167107"/>
                  </a:lnTo>
                  <a:cubicBezTo>
                    <a:pt x="112319" y="167107"/>
                    <a:pt x="110052" y="166574"/>
                    <a:pt x="108185" y="165507"/>
                  </a:cubicBezTo>
                  <a:cubicBezTo>
                    <a:pt x="106318" y="164440"/>
                    <a:pt x="104737" y="162916"/>
                    <a:pt x="103442" y="160935"/>
                  </a:cubicBezTo>
                  <a:lnTo>
                    <a:pt x="68694" y="108014"/>
                  </a:lnTo>
                  <a:cubicBezTo>
                    <a:pt x="67399" y="106033"/>
                    <a:pt x="65970" y="104623"/>
                    <a:pt x="64408" y="103785"/>
                  </a:cubicBezTo>
                  <a:cubicBezTo>
                    <a:pt x="62846" y="102947"/>
                    <a:pt x="60541" y="102528"/>
                    <a:pt x="57493" y="102528"/>
                  </a:cubicBezTo>
                  <a:lnTo>
                    <a:pt x="44348" y="102528"/>
                  </a:lnTo>
                  <a:lnTo>
                    <a:pt x="44348" y="167107"/>
                  </a:lnTo>
                  <a:lnTo>
                    <a:pt x="13602" y="167107"/>
                  </a:lnTo>
                  <a:close/>
                  <a:moveTo>
                    <a:pt x="499377" y="1715"/>
                  </a:moveTo>
                  <a:lnTo>
                    <a:pt x="530123" y="1715"/>
                  </a:lnTo>
                  <a:lnTo>
                    <a:pt x="530123" y="71095"/>
                  </a:lnTo>
                  <a:lnTo>
                    <a:pt x="537324" y="71095"/>
                  </a:lnTo>
                  <a:cubicBezTo>
                    <a:pt x="540220" y="71095"/>
                    <a:pt x="542620" y="70695"/>
                    <a:pt x="544525" y="69895"/>
                  </a:cubicBezTo>
                  <a:cubicBezTo>
                    <a:pt x="546430" y="69095"/>
                    <a:pt x="548069" y="67818"/>
                    <a:pt x="549440" y="66066"/>
                  </a:cubicBezTo>
                  <a:lnTo>
                    <a:pt x="595046" y="8344"/>
                  </a:lnTo>
                  <a:cubicBezTo>
                    <a:pt x="596951" y="5906"/>
                    <a:pt x="598951" y="4211"/>
                    <a:pt x="601047" y="3258"/>
                  </a:cubicBezTo>
                  <a:cubicBezTo>
                    <a:pt x="603142" y="2306"/>
                    <a:pt x="605790" y="1829"/>
                    <a:pt x="608990" y="1829"/>
                  </a:cubicBezTo>
                  <a:lnTo>
                    <a:pt x="635508" y="1829"/>
                  </a:lnTo>
                  <a:lnTo>
                    <a:pt x="579844" y="70524"/>
                  </a:lnTo>
                  <a:cubicBezTo>
                    <a:pt x="578091" y="72657"/>
                    <a:pt x="576415" y="74448"/>
                    <a:pt x="574815" y="75896"/>
                  </a:cubicBezTo>
                  <a:cubicBezTo>
                    <a:pt x="573215" y="77343"/>
                    <a:pt x="571500" y="78525"/>
                    <a:pt x="569671" y="79439"/>
                  </a:cubicBezTo>
                  <a:cubicBezTo>
                    <a:pt x="572186" y="80353"/>
                    <a:pt x="574453" y="81649"/>
                    <a:pt x="576472" y="83325"/>
                  </a:cubicBezTo>
                  <a:cubicBezTo>
                    <a:pt x="578491" y="85002"/>
                    <a:pt x="580454" y="87135"/>
                    <a:pt x="582359" y="89726"/>
                  </a:cubicBezTo>
                  <a:lnTo>
                    <a:pt x="639737" y="167107"/>
                  </a:lnTo>
                  <a:lnTo>
                    <a:pt x="612534" y="167107"/>
                  </a:lnTo>
                  <a:cubicBezTo>
                    <a:pt x="608876" y="167107"/>
                    <a:pt x="606152" y="166593"/>
                    <a:pt x="604361" y="165564"/>
                  </a:cubicBezTo>
                  <a:cubicBezTo>
                    <a:pt x="602571" y="164535"/>
                    <a:pt x="601066" y="163030"/>
                    <a:pt x="599846" y="161049"/>
                  </a:cubicBezTo>
                  <a:lnTo>
                    <a:pt x="553098" y="100013"/>
                  </a:lnTo>
                  <a:cubicBezTo>
                    <a:pt x="551574" y="98032"/>
                    <a:pt x="549859" y="96603"/>
                    <a:pt x="547954" y="95727"/>
                  </a:cubicBezTo>
                  <a:cubicBezTo>
                    <a:pt x="546049" y="94850"/>
                    <a:pt x="543344" y="94412"/>
                    <a:pt x="539839" y="94412"/>
                  </a:cubicBezTo>
                  <a:lnTo>
                    <a:pt x="530123" y="94412"/>
                  </a:lnTo>
                  <a:lnTo>
                    <a:pt x="530123" y="167107"/>
                  </a:lnTo>
                  <a:lnTo>
                    <a:pt x="499377" y="167107"/>
                  </a:lnTo>
                  <a:close/>
                  <a:moveTo>
                    <a:pt x="421157" y="0"/>
                  </a:moveTo>
                  <a:cubicBezTo>
                    <a:pt x="433426" y="0"/>
                    <a:pt x="444151" y="1963"/>
                    <a:pt x="453333" y="5887"/>
                  </a:cubicBezTo>
                  <a:cubicBezTo>
                    <a:pt x="462515" y="9811"/>
                    <a:pt x="470383" y="15012"/>
                    <a:pt x="476936" y="21489"/>
                  </a:cubicBezTo>
                  <a:lnTo>
                    <a:pt x="466649" y="35776"/>
                  </a:lnTo>
                  <a:cubicBezTo>
                    <a:pt x="466039" y="36691"/>
                    <a:pt x="465258" y="37491"/>
                    <a:pt x="464306" y="38177"/>
                  </a:cubicBezTo>
                  <a:cubicBezTo>
                    <a:pt x="463353" y="38862"/>
                    <a:pt x="462039" y="39205"/>
                    <a:pt x="460362" y="39205"/>
                  </a:cubicBezTo>
                  <a:cubicBezTo>
                    <a:pt x="458610" y="39205"/>
                    <a:pt x="456819" y="38520"/>
                    <a:pt x="454990" y="37148"/>
                  </a:cubicBezTo>
                  <a:cubicBezTo>
                    <a:pt x="453161" y="35776"/>
                    <a:pt x="450837" y="34290"/>
                    <a:pt x="448018" y="32690"/>
                  </a:cubicBezTo>
                  <a:cubicBezTo>
                    <a:pt x="445199" y="31090"/>
                    <a:pt x="441636" y="29604"/>
                    <a:pt x="437331" y="28233"/>
                  </a:cubicBezTo>
                  <a:cubicBezTo>
                    <a:pt x="433026" y="26861"/>
                    <a:pt x="427558" y="26175"/>
                    <a:pt x="420929" y="26175"/>
                  </a:cubicBezTo>
                  <a:cubicBezTo>
                    <a:pt x="413156" y="26175"/>
                    <a:pt x="406013" y="27528"/>
                    <a:pt x="399498" y="30233"/>
                  </a:cubicBezTo>
                  <a:cubicBezTo>
                    <a:pt x="392983" y="32938"/>
                    <a:pt x="387382" y="36805"/>
                    <a:pt x="382695" y="41834"/>
                  </a:cubicBezTo>
                  <a:cubicBezTo>
                    <a:pt x="378009" y="46863"/>
                    <a:pt x="374352" y="52979"/>
                    <a:pt x="371723" y="60179"/>
                  </a:cubicBezTo>
                  <a:cubicBezTo>
                    <a:pt x="369094" y="67380"/>
                    <a:pt x="367779" y="75477"/>
                    <a:pt x="367779" y="84468"/>
                  </a:cubicBezTo>
                  <a:cubicBezTo>
                    <a:pt x="367779" y="93765"/>
                    <a:pt x="369094" y="102032"/>
                    <a:pt x="371723" y="109271"/>
                  </a:cubicBezTo>
                  <a:cubicBezTo>
                    <a:pt x="374352" y="116510"/>
                    <a:pt x="377914" y="122606"/>
                    <a:pt x="382410" y="127559"/>
                  </a:cubicBezTo>
                  <a:cubicBezTo>
                    <a:pt x="386906" y="132512"/>
                    <a:pt x="392201" y="136303"/>
                    <a:pt x="398297" y="138932"/>
                  </a:cubicBezTo>
                  <a:cubicBezTo>
                    <a:pt x="404393" y="141561"/>
                    <a:pt x="410947" y="142875"/>
                    <a:pt x="417957" y="142875"/>
                  </a:cubicBezTo>
                  <a:cubicBezTo>
                    <a:pt x="422148" y="142875"/>
                    <a:pt x="425939" y="142647"/>
                    <a:pt x="429330" y="142190"/>
                  </a:cubicBezTo>
                  <a:cubicBezTo>
                    <a:pt x="432721" y="141732"/>
                    <a:pt x="435845" y="141009"/>
                    <a:pt x="438703" y="140018"/>
                  </a:cubicBezTo>
                  <a:cubicBezTo>
                    <a:pt x="441560" y="139027"/>
                    <a:pt x="444265" y="137751"/>
                    <a:pt x="446818" y="136189"/>
                  </a:cubicBezTo>
                  <a:cubicBezTo>
                    <a:pt x="449370" y="134627"/>
                    <a:pt x="451904" y="132703"/>
                    <a:pt x="454419" y="130417"/>
                  </a:cubicBezTo>
                  <a:cubicBezTo>
                    <a:pt x="455181" y="129731"/>
                    <a:pt x="455981" y="129179"/>
                    <a:pt x="456819" y="128759"/>
                  </a:cubicBezTo>
                  <a:cubicBezTo>
                    <a:pt x="457657" y="128340"/>
                    <a:pt x="458572" y="128131"/>
                    <a:pt x="459562" y="128131"/>
                  </a:cubicBezTo>
                  <a:cubicBezTo>
                    <a:pt x="461239" y="128131"/>
                    <a:pt x="462686" y="128778"/>
                    <a:pt x="463906" y="130074"/>
                  </a:cubicBezTo>
                  <a:lnTo>
                    <a:pt x="476021" y="143218"/>
                  </a:lnTo>
                  <a:cubicBezTo>
                    <a:pt x="469316" y="151524"/>
                    <a:pt x="461067" y="157887"/>
                    <a:pt x="451275" y="162306"/>
                  </a:cubicBezTo>
                  <a:cubicBezTo>
                    <a:pt x="441484" y="166726"/>
                    <a:pt x="429730" y="168936"/>
                    <a:pt x="416014" y="168936"/>
                  </a:cubicBezTo>
                  <a:cubicBezTo>
                    <a:pt x="403746" y="168936"/>
                    <a:pt x="392716" y="166840"/>
                    <a:pt x="382924" y="162649"/>
                  </a:cubicBezTo>
                  <a:cubicBezTo>
                    <a:pt x="373132" y="158458"/>
                    <a:pt x="364769" y="152629"/>
                    <a:pt x="357835" y="145161"/>
                  </a:cubicBezTo>
                  <a:cubicBezTo>
                    <a:pt x="350901" y="137694"/>
                    <a:pt x="345586" y="128778"/>
                    <a:pt x="341890" y="118415"/>
                  </a:cubicBezTo>
                  <a:cubicBezTo>
                    <a:pt x="338195" y="108052"/>
                    <a:pt x="336347" y="96736"/>
                    <a:pt x="336347" y="84468"/>
                  </a:cubicBezTo>
                  <a:cubicBezTo>
                    <a:pt x="336347" y="72048"/>
                    <a:pt x="338404" y="60675"/>
                    <a:pt x="342519" y="50350"/>
                  </a:cubicBezTo>
                  <a:cubicBezTo>
                    <a:pt x="346634" y="40025"/>
                    <a:pt x="352425" y="31128"/>
                    <a:pt x="359893" y="23661"/>
                  </a:cubicBezTo>
                  <a:cubicBezTo>
                    <a:pt x="367360" y="16193"/>
                    <a:pt x="376295" y="10383"/>
                    <a:pt x="386696" y="6230"/>
                  </a:cubicBezTo>
                  <a:cubicBezTo>
                    <a:pt x="397097" y="2077"/>
                    <a:pt x="408584" y="0"/>
                    <a:pt x="421157" y="0"/>
                  </a:cubicBezTo>
                  <a:close/>
                  <a:moveTo>
                    <a:pt x="239840" y="0"/>
                  </a:moveTo>
                  <a:cubicBezTo>
                    <a:pt x="252336" y="0"/>
                    <a:pt x="263728" y="2134"/>
                    <a:pt x="274015" y="6401"/>
                  </a:cubicBezTo>
                  <a:cubicBezTo>
                    <a:pt x="284302" y="10668"/>
                    <a:pt x="293103" y="16555"/>
                    <a:pt x="300419" y="24061"/>
                  </a:cubicBezTo>
                  <a:cubicBezTo>
                    <a:pt x="307734" y="31566"/>
                    <a:pt x="313411" y="40482"/>
                    <a:pt x="317449" y="50807"/>
                  </a:cubicBezTo>
                  <a:cubicBezTo>
                    <a:pt x="321488" y="61132"/>
                    <a:pt x="323507" y="72352"/>
                    <a:pt x="323507" y="84468"/>
                  </a:cubicBezTo>
                  <a:cubicBezTo>
                    <a:pt x="323507" y="96584"/>
                    <a:pt x="321488" y="107804"/>
                    <a:pt x="317449" y="118130"/>
                  </a:cubicBezTo>
                  <a:cubicBezTo>
                    <a:pt x="313411" y="128455"/>
                    <a:pt x="307734" y="137389"/>
                    <a:pt x="300419" y="144933"/>
                  </a:cubicBezTo>
                  <a:cubicBezTo>
                    <a:pt x="293103" y="152477"/>
                    <a:pt x="284302" y="158363"/>
                    <a:pt x="274015" y="162592"/>
                  </a:cubicBezTo>
                  <a:cubicBezTo>
                    <a:pt x="263728" y="166821"/>
                    <a:pt x="252336" y="168936"/>
                    <a:pt x="239840" y="168936"/>
                  </a:cubicBezTo>
                  <a:cubicBezTo>
                    <a:pt x="227343" y="168936"/>
                    <a:pt x="215932" y="166821"/>
                    <a:pt x="205607" y="162592"/>
                  </a:cubicBezTo>
                  <a:cubicBezTo>
                    <a:pt x="195282" y="158363"/>
                    <a:pt x="186442" y="152477"/>
                    <a:pt x="179089" y="144933"/>
                  </a:cubicBezTo>
                  <a:cubicBezTo>
                    <a:pt x="171736" y="137389"/>
                    <a:pt x="166040" y="128455"/>
                    <a:pt x="162001" y="118130"/>
                  </a:cubicBezTo>
                  <a:cubicBezTo>
                    <a:pt x="157963" y="107804"/>
                    <a:pt x="155943" y="96584"/>
                    <a:pt x="155943" y="84468"/>
                  </a:cubicBezTo>
                  <a:cubicBezTo>
                    <a:pt x="155943" y="72352"/>
                    <a:pt x="157963" y="61132"/>
                    <a:pt x="162001" y="50807"/>
                  </a:cubicBezTo>
                  <a:cubicBezTo>
                    <a:pt x="166040" y="40482"/>
                    <a:pt x="171736" y="31547"/>
                    <a:pt x="179089" y="24003"/>
                  </a:cubicBezTo>
                  <a:cubicBezTo>
                    <a:pt x="186442" y="16460"/>
                    <a:pt x="195282" y="10573"/>
                    <a:pt x="205607" y="6344"/>
                  </a:cubicBezTo>
                  <a:cubicBezTo>
                    <a:pt x="215932" y="2115"/>
                    <a:pt x="227343" y="0"/>
                    <a:pt x="23984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80000"/>
                </a:lnSpc>
              </a:pPr>
              <a:endParaRPr lang="en-US" b="0">
                <a:latin typeface="+mj-lt"/>
              </a:endParaRPr>
            </a:p>
          </p:txBody>
        </p:sp>
      </p:grpSp>
      <p:sp>
        <p:nvSpPr>
          <p:cNvPr id="11" name="TextBox 10">
            <a:extLst>
              <a:ext uri="{FF2B5EF4-FFF2-40B4-BE49-F238E27FC236}">
                <a16:creationId xmlns:a16="http://schemas.microsoft.com/office/drawing/2014/main" id="{DF6E5487-36C5-8222-7F76-908DC4DDCBBC}"/>
              </a:ext>
            </a:extLst>
          </p:cNvPr>
          <p:cNvSpPr txBox="1"/>
          <p:nvPr userDrawn="1"/>
        </p:nvSpPr>
        <p:spPr>
          <a:xfrm>
            <a:off x="267154" y="5900229"/>
            <a:ext cx="3011034" cy="629211"/>
          </a:xfrm>
          <a:prstGeom prst="rect">
            <a:avLst/>
          </a:prstGeom>
          <a:noFill/>
        </p:spPr>
        <p:txBody>
          <a:bodyPr wrap="square" rtlCol="0">
            <a:spAutoFit/>
          </a:bodyPr>
          <a:lstStyle/>
          <a:p>
            <a:pPr lvl="0">
              <a:lnSpc>
                <a:spcPts val="2000"/>
              </a:lnSpc>
              <a:spcBef>
                <a:spcPts val="1200"/>
              </a:spcBef>
              <a:spcAft>
                <a:spcPts val="300"/>
              </a:spcAft>
            </a:pPr>
            <a:r>
              <a:rPr lang="en-GB" sz="1600" b="1" i="0">
                <a:solidFill>
                  <a:schemeClr val="accent1"/>
                </a:solidFill>
                <a:latin typeface="Sora ExtraBold" pitchFamily="2" charset="0"/>
                <a:cs typeface="Sora ExtraBold" pitchFamily="2" charset="0"/>
              </a:rPr>
              <a:t>rocketsciencelab.co.uk</a:t>
            </a:r>
          </a:p>
          <a:p>
            <a:pPr lvl="0">
              <a:lnSpc>
                <a:spcPts val="2000"/>
              </a:lnSpc>
              <a:spcBef>
                <a:spcPts val="0"/>
              </a:spcBef>
              <a:spcAft>
                <a:spcPts val="1500"/>
              </a:spcAft>
            </a:pPr>
            <a:r>
              <a:rPr lang="en-GB" sz="1000" b="0" i="0">
                <a:solidFill>
                  <a:schemeClr val="accent1"/>
                </a:solidFill>
                <a:latin typeface="+mn-lt"/>
                <a:cs typeface="Sora SemiBold" pitchFamily="2" charset="0"/>
              </a:rPr>
              <a:t>© Rocket Science UK Ltd</a:t>
            </a:r>
          </a:p>
        </p:txBody>
      </p:sp>
      <p:pic>
        <p:nvPicPr>
          <p:cNvPr id="15" name="Picture 14">
            <a:extLst>
              <a:ext uri="{FF2B5EF4-FFF2-40B4-BE49-F238E27FC236}">
                <a16:creationId xmlns:a16="http://schemas.microsoft.com/office/drawing/2014/main" id="{D388C2F4-6745-0766-7D4C-B5F489D3FD6B}"/>
              </a:ext>
            </a:extLst>
          </p:cNvPr>
          <p:cNvPicPr>
            <a:picLocks noChangeAspect="1"/>
          </p:cNvPicPr>
          <p:nvPr userDrawn="1"/>
        </p:nvPicPr>
        <p:blipFill>
          <a:blip r:embed="rId4"/>
          <a:srcRect/>
          <a:stretch/>
        </p:blipFill>
        <p:spPr>
          <a:xfrm>
            <a:off x="4039086" y="5792416"/>
            <a:ext cx="1171944" cy="787400"/>
          </a:xfrm>
          <a:prstGeom prst="rect">
            <a:avLst/>
          </a:prstGeom>
        </p:spPr>
      </p:pic>
      <p:pic>
        <p:nvPicPr>
          <p:cNvPr id="21" name="Picture 20" descr="A blue and green logo&#10;&#10;AI-generated content may be incorrect.">
            <a:extLst>
              <a:ext uri="{FF2B5EF4-FFF2-40B4-BE49-F238E27FC236}">
                <a16:creationId xmlns:a16="http://schemas.microsoft.com/office/drawing/2014/main" id="{0F893A6A-8276-D662-B743-1BCD71A4C5B9}"/>
              </a:ext>
            </a:extLst>
          </p:cNvPr>
          <p:cNvPicPr>
            <a:picLocks noChangeAspect="1"/>
          </p:cNvPicPr>
          <p:nvPr userDrawn="1"/>
        </p:nvPicPr>
        <p:blipFill>
          <a:blip r:embed="rId5"/>
          <a:stretch>
            <a:fillRect/>
          </a:stretch>
        </p:blipFill>
        <p:spPr>
          <a:xfrm>
            <a:off x="5628130" y="5792416"/>
            <a:ext cx="685800" cy="787400"/>
          </a:xfrm>
          <a:prstGeom prst="rect">
            <a:avLst/>
          </a:prstGeom>
        </p:spPr>
      </p:pic>
      <p:pic>
        <p:nvPicPr>
          <p:cNvPr id="23" name="Picture 22" descr="A logo for a disability confidential&#10;&#10;AI-generated content may be incorrect.">
            <a:extLst>
              <a:ext uri="{FF2B5EF4-FFF2-40B4-BE49-F238E27FC236}">
                <a16:creationId xmlns:a16="http://schemas.microsoft.com/office/drawing/2014/main" id="{44BD3687-E1AD-A438-B4FD-D01B9698A9E9}"/>
              </a:ext>
            </a:extLst>
          </p:cNvPr>
          <p:cNvPicPr>
            <a:picLocks noChangeAspect="1"/>
          </p:cNvPicPr>
          <p:nvPr userDrawn="1"/>
        </p:nvPicPr>
        <p:blipFill>
          <a:blip r:embed="rId6"/>
          <a:stretch>
            <a:fillRect/>
          </a:stretch>
        </p:blipFill>
        <p:spPr>
          <a:xfrm>
            <a:off x="6731030" y="5792416"/>
            <a:ext cx="1143000" cy="787400"/>
          </a:xfrm>
          <a:prstGeom prst="rect">
            <a:avLst/>
          </a:prstGeom>
        </p:spPr>
      </p:pic>
      <p:pic>
        <p:nvPicPr>
          <p:cNvPr id="29" name="Picture 28" descr="A pink logo with a bridge and dome&#10;&#10;AI-generated content may be incorrect.">
            <a:extLst>
              <a:ext uri="{FF2B5EF4-FFF2-40B4-BE49-F238E27FC236}">
                <a16:creationId xmlns:a16="http://schemas.microsoft.com/office/drawing/2014/main" id="{610BE94E-DBF8-6376-4838-6B2723F3172F}"/>
              </a:ext>
            </a:extLst>
          </p:cNvPr>
          <p:cNvPicPr>
            <a:picLocks noChangeAspect="1"/>
          </p:cNvPicPr>
          <p:nvPr userDrawn="1"/>
        </p:nvPicPr>
        <p:blipFill>
          <a:blip r:embed="rId7"/>
          <a:stretch>
            <a:fillRect/>
          </a:stretch>
        </p:blipFill>
        <p:spPr>
          <a:xfrm>
            <a:off x="8291130" y="5792416"/>
            <a:ext cx="863600" cy="787400"/>
          </a:xfrm>
          <a:prstGeom prst="rect">
            <a:avLst/>
          </a:prstGeom>
        </p:spPr>
      </p:pic>
      <p:pic>
        <p:nvPicPr>
          <p:cNvPr id="31" name="Picture 30" descr="A blue check mark with words&#10;&#10;AI-generated content may be incorrect.">
            <a:extLst>
              <a:ext uri="{FF2B5EF4-FFF2-40B4-BE49-F238E27FC236}">
                <a16:creationId xmlns:a16="http://schemas.microsoft.com/office/drawing/2014/main" id="{A553018B-D3E6-53B9-9FD2-4BEF77D55C7C}"/>
              </a:ext>
            </a:extLst>
          </p:cNvPr>
          <p:cNvPicPr>
            <a:picLocks noChangeAspect="1"/>
          </p:cNvPicPr>
          <p:nvPr userDrawn="1"/>
        </p:nvPicPr>
        <p:blipFill>
          <a:blip r:embed="rId8"/>
          <a:stretch>
            <a:fillRect/>
          </a:stretch>
        </p:blipFill>
        <p:spPr>
          <a:xfrm>
            <a:off x="9571830" y="5792416"/>
            <a:ext cx="863600" cy="787400"/>
          </a:xfrm>
          <a:prstGeom prst="rect">
            <a:avLst/>
          </a:prstGeom>
        </p:spPr>
      </p:pic>
      <p:pic>
        <p:nvPicPr>
          <p:cNvPr id="33" name="Picture 32" descr="A logo with colorful circles&#10;&#10;AI-generated content may be incorrect.">
            <a:extLst>
              <a:ext uri="{FF2B5EF4-FFF2-40B4-BE49-F238E27FC236}">
                <a16:creationId xmlns:a16="http://schemas.microsoft.com/office/drawing/2014/main" id="{EAE177F8-54C0-4CEE-D526-A6655A4439EE}"/>
              </a:ext>
            </a:extLst>
          </p:cNvPr>
          <p:cNvPicPr>
            <a:picLocks noChangeAspect="1"/>
          </p:cNvPicPr>
          <p:nvPr userDrawn="1"/>
        </p:nvPicPr>
        <p:blipFill>
          <a:blip r:embed="rId9"/>
          <a:stretch>
            <a:fillRect/>
          </a:stretch>
        </p:blipFill>
        <p:spPr>
          <a:xfrm>
            <a:off x="10852528" y="5792416"/>
            <a:ext cx="939800" cy="787400"/>
          </a:xfrm>
          <a:prstGeom prst="rect">
            <a:avLst/>
          </a:prstGeom>
        </p:spPr>
      </p:pic>
    </p:spTree>
    <p:extLst>
      <p:ext uri="{BB962C8B-B14F-4D97-AF65-F5344CB8AC3E}">
        <p14:creationId xmlns:p14="http://schemas.microsoft.com/office/powerpoint/2010/main" val="1150634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with picture">
    <p:bg>
      <p:bgPr>
        <a:solidFill>
          <a:schemeClr val="accent1"/>
        </a:solidFill>
        <a:effectLst/>
      </p:bgPr>
    </p:bg>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118AFD43-4D2D-7B85-D47A-846723569319}"/>
              </a:ext>
            </a:extLst>
          </p:cNvPr>
          <p:cNvPicPr>
            <a:picLocks noChangeAspect="1"/>
          </p:cNvPicPr>
          <p:nvPr userDrawn="1"/>
        </p:nvPicPr>
        <p:blipFill>
          <a:blip>
            <a:extLst>
              <a:ext uri="{96DAC541-7B7A-43D3-8B79-37D633B846F1}">
                <asvg:svgBlip xmlns:asvg="http://schemas.microsoft.com/office/drawing/2016/SVG/main" r:embed="rId2"/>
              </a:ext>
            </a:extLst>
          </a:blip>
          <a:srcRect t="8566"/>
          <a:stretch/>
        </p:blipFill>
        <p:spPr>
          <a:xfrm>
            <a:off x="4661218" y="0"/>
            <a:ext cx="6905014" cy="4250089"/>
          </a:xfrm>
          <a:prstGeom prst="rect">
            <a:avLst/>
          </a:prstGeom>
        </p:spPr>
      </p:pic>
      <p:sp>
        <p:nvSpPr>
          <p:cNvPr id="7" name="Rectangle 6">
            <a:extLst>
              <a:ext uri="{FF2B5EF4-FFF2-40B4-BE49-F238E27FC236}">
                <a16:creationId xmlns:a16="http://schemas.microsoft.com/office/drawing/2014/main" id="{517E2DB0-240C-5C84-E4BD-9F94A8BA13AE}"/>
              </a:ext>
            </a:extLst>
          </p:cNvPr>
          <p:cNvSpPr/>
          <p:nvPr userDrawn="1"/>
        </p:nvSpPr>
        <p:spPr>
          <a:xfrm>
            <a:off x="365125" y="1793177"/>
            <a:ext cx="11461750" cy="3752597"/>
          </a:xfrm>
          <a:prstGeom prst="rect">
            <a:avLst/>
          </a:prstGeom>
          <a:solidFill>
            <a:schemeClr val="bg1">
              <a:alpha val="1008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Text Placeholder 7">
            <a:extLst>
              <a:ext uri="{FF2B5EF4-FFF2-40B4-BE49-F238E27FC236}">
                <a16:creationId xmlns:a16="http://schemas.microsoft.com/office/drawing/2014/main" id="{E959FD77-363A-D8B0-1C32-1BD3AE5D65DD}"/>
              </a:ext>
            </a:extLst>
          </p:cNvPr>
          <p:cNvSpPr>
            <a:spLocks noGrp="1"/>
          </p:cNvSpPr>
          <p:nvPr>
            <p:ph type="body" sz="quarter" idx="10"/>
          </p:nvPr>
        </p:nvSpPr>
        <p:spPr>
          <a:xfrm>
            <a:off x="4248149" y="6056912"/>
            <a:ext cx="1758950" cy="190821"/>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a:t>Click to edit Master text styles</a:t>
            </a:r>
          </a:p>
        </p:txBody>
      </p:sp>
      <p:sp>
        <p:nvSpPr>
          <p:cNvPr id="12" name="Text Placeholder 7">
            <a:extLst>
              <a:ext uri="{FF2B5EF4-FFF2-40B4-BE49-F238E27FC236}">
                <a16:creationId xmlns:a16="http://schemas.microsoft.com/office/drawing/2014/main" id="{22197F31-3993-937A-E415-E4CA0E197462}"/>
              </a:ext>
            </a:extLst>
          </p:cNvPr>
          <p:cNvSpPr>
            <a:spLocks noGrp="1"/>
          </p:cNvSpPr>
          <p:nvPr>
            <p:ph type="body" sz="quarter" idx="11"/>
          </p:nvPr>
        </p:nvSpPr>
        <p:spPr>
          <a:xfrm>
            <a:off x="7158037" y="6056912"/>
            <a:ext cx="1758950" cy="190821"/>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a:t>Click to edit Master text styles</a:t>
            </a:r>
          </a:p>
        </p:txBody>
      </p:sp>
      <p:sp>
        <p:nvSpPr>
          <p:cNvPr id="14" name="Text Placeholder 7">
            <a:extLst>
              <a:ext uri="{FF2B5EF4-FFF2-40B4-BE49-F238E27FC236}">
                <a16:creationId xmlns:a16="http://schemas.microsoft.com/office/drawing/2014/main" id="{F42730D3-FD5A-4206-0407-7995DA92A462}"/>
              </a:ext>
            </a:extLst>
          </p:cNvPr>
          <p:cNvSpPr>
            <a:spLocks noGrp="1"/>
          </p:cNvSpPr>
          <p:nvPr>
            <p:ph type="body" sz="quarter" idx="12"/>
          </p:nvPr>
        </p:nvSpPr>
        <p:spPr>
          <a:xfrm>
            <a:off x="10067925" y="6056912"/>
            <a:ext cx="1758950" cy="190821"/>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a:t>Click to edit Master text styles</a:t>
            </a:r>
          </a:p>
        </p:txBody>
      </p:sp>
      <p:sp>
        <p:nvSpPr>
          <p:cNvPr id="19" name="Picture Placeholder 61">
            <a:extLst>
              <a:ext uri="{FF2B5EF4-FFF2-40B4-BE49-F238E27FC236}">
                <a16:creationId xmlns:a16="http://schemas.microsoft.com/office/drawing/2014/main" id="{1D2FCBE9-8EE4-97BE-375A-D13B69A3836B}"/>
              </a:ext>
            </a:extLst>
          </p:cNvPr>
          <p:cNvSpPr>
            <a:spLocks noGrp="1"/>
          </p:cNvSpPr>
          <p:nvPr>
            <p:ph type="pic" sz="quarter" idx="14"/>
          </p:nvPr>
        </p:nvSpPr>
        <p:spPr>
          <a:xfrm>
            <a:off x="365125" y="1793178"/>
            <a:ext cx="11461750" cy="3752596"/>
          </a:xfrm>
        </p:spPr>
        <p:txBody>
          <a:bodyPr bIns="914400" anchor="ctr"/>
          <a:lstStyle>
            <a:lvl1pPr algn="ctr">
              <a:defRPr>
                <a:solidFill>
                  <a:schemeClr val="bg1"/>
                </a:solidFill>
              </a:defRPr>
            </a:lvl1pPr>
          </a:lstStyle>
          <a:p>
            <a:r>
              <a:rPr lang="en-GB"/>
              <a:t>Click icon to add picture</a:t>
            </a:r>
            <a:endParaRPr lang="en-UA"/>
          </a:p>
        </p:txBody>
      </p:sp>
      <p:grpSp>
        <p:nvGrpSpPr>
          <p:cNvPr id="17" name="Group 16">
            <a:extLst>
              <a:ext uri="{FF2B5EF4-FFF2-40B4-BE49-F238E27FC236}">
                <a16:creationId xmlns:a16="http://schemas.microsoft.com/office/drawing/2014/main" id="{0E542025-B082-CF6B-ADC7-127596425BF7}"/>
              </a:ext>
            </a:extLst>
          </p:cNvPr>
          <p:cNvGrpSpPr/>
          <p:nvPr userDrawn="1"/>
        </p:nvGrpSpPr>
        <p:grpSpPr>
          <a:xfrm>
            <a:off x="365125" y="922019"/>
            <a:ext cx="1632207" cy="450488"/>
            <a:chOff x="922018" y="922019"/>
            <a:chExt cx="1632207" cy="450488"/>
          </a:xfrm>
        </p:grpSpPr>
        <p:pic>
          <p:nvPicPr>
            <p:cNvPr id="18" name="Graphic 17">
              <a:extLst>
                <a:ext uri="{FF2B5EF4-FFF2-40B4-BE49-F238E27FC236}">
                  <a16:creationId xmlns:a16="http://schemas.microsoft.com/office/drawing/2014/main" id="{51741814-9B0D-6DA2-5284-DA8FB932FB8C}"/>
                </a:ext>
              </a:extLst>
            </p:cNvPr>
            <p:cNvPicPr>
              <a:picLocks noChangeAspect="1"/>
            </p:cNvPicPr>
            <p:nvPr userDrawn="1"/>
          </p:nvPicPr>
          <p:blipFill>
            <a:blip>
              <a:extLst>
                <a:ext uri="{96DAC541-7B7A-43D3-8B79-37D633B846F1}">
                  <asvg:svgBlip xmlns:asvg="http://schemas.microsoft.com/office/drawing/2016/SVG/main" r:embed="rId3"/>
                </a:ext>
              </a:extLst>
            </a:blip>
            <a:srcRect l="16231" r="16231"/>
            <a:stretch/>
          </p:blipFill>
          <p:spPr>
            <a:xfrm>
              <a:off x="922018" y="922019"/>
              <a:ext cx="413069" cy="411722"/>
            </a:xfrm>
            <a:prstGeom prst="rect">
              <a:avLst/>
            </a:prstGeom>
          </p:spPr>
        </p:pic>
        <p:sp>
          <p:nvSpPr>
            <p:cNvPr id="20" name="TextBox 19">
              <a:extLst>
                <a:ext uri="{FF2B5EF4-FFF2-40B4-BE49-F238E27FC236}">
                  <a16:creationId xmlns:a16="http://schemas.microsoft.com/office/drawing/2014/main" id="{8480B363-1124-52A6-9520-901BF20AD70E}"/>
                </a:ext>
              </a:extLst>
            </p:cNvPr>
            <p:cNvSpPr txBox="1"/>
            <p:nvPr userDrawn="1"/>
          </p:nvSpPr>
          <p:spPr>
            <a:xfrm>
              <a:off x="1478609" y="922019"/>
              <a:ext cx="1075616" cy="450488"/>
            </a:xfrm>
            <a:custGeom>
              <a:avLst/>
              <a:gdLst/>
              <a:ahLst/>
              <a:cxnLst/>
              <a:rect l="l" t="t" r="r" b="b"/>
              <a:pathLst>
                <a:path w="926440" h="388011">
                  <a:moveTo>
                    <a:pt x="822198" y="220904"/>
                  </a:moveTo>
                  <a:lnTo>
                    <a:pt x="926440" y="220904"/>
                  </a:lnTo>
                  <a:lnTo>
                    <a:pt x="926440" y="245364"/>
                  </a:lnTo>
                  <a:lnTo>
                    <a:pt x="853173" y="245364"/>
                  </a:lnTo>
                  <a:lnTo>
                    <a:pt x="853173" y="291199"/>
                  </a:lnTo>
                  <a:lnTo>
                    <a:pt x="910895" y="291199"/>
                  </a:lnTo>
                  <a:lnTo>
                    <a:pt x="910895" y="314859"/>
                  </a:lnTo>
                  <a:lnTo>
                    <a:pt x="853173" y="314859"/>
                  </a:lnTo>
                  <a:lnTo>
                    <a:pt x="853173" y="361608"/>
                  </a:lnTo>
                  <a:lnTo>
                    <a:pt x="926440" y="361608"/>
                  </a:lnTo>
                  <a:lnTo>
                    <a:pt x="926440" y="386182"/>
                  </a:lnTo>
                  <a:lnTo>
                    <a:pt x="822198" y="386182"/>
                  </a:lnTo>
                  <a:close/>
                  <a:moveTo>
                    <a:pt x="498348" y="220904"/>
                  </a:moveTo>
                  <a:lnTo>
                    <a:pt x="514464" y="220904"/>
                  </a:lnTo>
                  <a:cubicBezTo>
                    <a:pt x="515836" y="220904"/>
                    <a:pt x="516979" y="220961"/>
                    <a:pt x="517893" y="221076"/>
                  </a:cubicBezTo>
                  <a:cubicBezTo>
                    <a:pt x="518808" y="221190"/>
                    <a:pt x="519627" y="221419"/>
                    <a:pt x="520351" y="221762"/>
                  </a:cubicBezTo>
                  <a:cubicBezTo>
                    <a:pt x="521075" y="222104"/>
                    <a:pt x="521780" y="222600"/>
                    <a:pt x="522465" y="223247"/>
                  </a:cubicBezTo>
                  <a:cubicBezTo>
                    <a:pt x="523151" y="223895"/>
                    <a:pt x="523913" y="224752"/>
                    <a:pt x="524751" y="225819"/>
                  </a:cubicBezTo>
                  <a:lnTo>
                    <a:pt x="611505" y="336347"/>
                  </a:lnTo>
                  <a:cubicBezTo>
                    <a:pt x="611200" y="333680"/>
                    <a:pt x="610991" y="331070"/>
                    <a:pt x="610876" y="328518"/>
                  </a:cubicBezTo>
                  <a:cubicBezTo>
                    <a:pt x="610762" y="325965"/>
                    <a:pt x="610705" y="323584"/>
                    <a:pt x="610705" y="321374"/>
                  </a:cubicBezTo>
                  <a:lnTo>
                    <a:pt x="610705" y="220904"/>
                  </a:lnTo>
                  <a:lnTo>
                    <a:pt x="637794" y="220904"/>
                  </a:lnTo>
                  <a:lnTo>
                    <a:pt x="637794" y="386182"/>
                  </a:lnTo>
                  <a:lnTo>
                    <a:pt x="621906" y="386182"/>
                  </a:lnTo>
                  <a:cubicBezTo>
                    <a:pt x="619468" y="386182"/>
                    <a:pt x="617449" y="385801"/>
                    <a:pt x="615848" y="385039"/>
                  </a:cubicBezTo>
                  <a:cubicBezTo>
                    <a:pt x="614248" y="384277"/>
                    <a:pt x="612686" y="382905"/>
                    <a:pt x="611162" y="380924"/>
                  </a:cubicBezTo>
                  <a:lnTo>
                    <a:pt x="524751" y="270853"/>
                  </a:lnTo>
                  <a:cubicBezTo>
                    <a:pt x="524980" y="273292"/>
                    <a:pt x="525151" y="275711"/>
                    <a:pt x="525266" y="278111"/>
                  </a:cubicBezTo>
                  <a:cubicBezTo>
                    <a:pt x="525380" y="280512"/>
                    <a:pt x="525437" y="282702"/>
                    <a:pt x="525437" y="284684"/>
                  </a:cubicBezTo>
                  <a:lnTo>
                    <a:pt x="525437" y="386182"/>
                  </a:lnTo>
                  <a:lnTo>
                    <a:pt x="498348" y="386182"/>
                  </a:lnTo>
                  <a:close/>
                  <a:moveTo>
                    <a:pt x="364998" y="220904"/>
                  </a:moveTo>
                  <a:lnTo>
                    <a:pt x="469240" y="220904"/>
                  </a:lnTo>
                  <a:lnTo>
                    <a:pt x="469240" y="245364"/>
                  </a:lnTo>
                  <a:lnTo>
                    <a:pt x="395973" y="245364"/>
                  </a:lnTo>
                  <a:lnTo>
                    <a:pt x="395973" y="291199"/>
                  </a:lnTo>
                  <a:lnTo>
                    <a:pt x="453695" y="291199"/>
                  </a:lnTo>
                  <a:lnTo>
                    <a:pt x="453695" y="314859"/>
                  </a:lnTo>
                  <a:lnTo>
                    <a:pt x="395973" y="314859"/>
                  </a:lnTo>
                  <a:lnTo>
                    <a:pt x="395973" y="361608"/>
                  </a:lnTo>
                  <a:lnTo>
                    <a:pt x="469240" y="361608"/>
                  </a:lnTo>
                  <a:lnTo>
                    <a:pt x="469240" y="386182"/>
                  </a:lnTo>
                  <a:lnTo>
                    <a:pt x="364998" y="386182"/>
                  </a:lnTo>
                  <a:close/>
                  <a:moveTo>
                    <a:pt x="292570" y="220904"/>
                  </a:moveTo>
                  <a:lnTo>
                    <a:pt x="323431" y="220904"/>
                  </a:lnTo>
                  <a:lnTo>
                    <a:pt x="323431" y="386182"/>
                  </a:lnTo>
                  <a:lnTo>
                    <a:pt x="292570" y="386182"/>
                  </a:lnTo>
                  <a:close/>
                  <a:moveTo>
                    <a:pt x="745007" y="219075"/>
                  </a:moveTo>
                  <a:cubicBezTo>
                    <a:pt x="757276" y="219075"/>
                    <a:pt x="768001" y="221038"/>
                    <a:pt x="777183" y="224962"/>
                  </a:cubicBezTo>
                  <a:cubicBezTo>
                    <a:pt x="786365" y="228886"/>
                    <a:pt x="794233" y="234087"/>
                    <a:pt x="800786" y="240564"/>
                  </a:cubicBezTo>
                  <a:lnTo>
                    <a:pt x="790499" y="254851"/>
                  </a:lnTo>
                  <a:cubicBezTo>
                    <a:pt x="789889" y="255766"/>
                    <a:pt x="789108" y="256566"/>
                    <a:pt x="788156" y="257252"/>
                  </a:cubicBezTo>
                  <a:cubicBezTo>
                    <a:pt x="787203" y="257937"/>
                    <a:pt x="785889" y="258280"/>
                    <a:pt x="784212" y="258280"/>
                  </a:cubicBezTo>
                  <a:cubicBezTo>
                    <a:pt x="782460" y="258280"/>
                    <a:pt x="780669" y="257595"/>
                    <a:pt x="778840" y="256223"/>
                  </a:cubicBezTo>
                  <a:cubicBezTo>
                    <a:pt x="777011" y="254851"/>
                    <a:pt x="774687" y="253365"/>
                    <a:pt x="771868" y="251765"/>
                  </a:cubicBezTo>
                  <a:cubicBezTo>
                    <a:pt x="769049" y="250165"/>
                    <a:pt x="765486" y="248679"/>
                    <a:pt x="761181" y="247308"/>
                  </a:cubicBezTo>
                  <a:cubicBezTo>
                    <a:pt x="756876" y="245936"/>
                    <a:pt x="751408" y="245250"/>
                    <a:pt x="744779" y="245250"/>
                  </a:cubicBezTo>
                  <a:cubicBezTo>
                    <a:pt x="737006" y="245250"/>
                    <a:pt x="729863" y="246603"/>
                    <a:pt x="723348" y="249308"/>
                  </a:cubicBezTo>
                  <a:cubicBezTo>
                    <a:pt x="716832" y="252013"/>
                    <a:pt x="711232" y="255880"/>
                    <a:pt x="706545" y="260909"/>
                  </a:cubicBezTo>
                  <a:cubicBezTo>
                    <a:pt x="701859" y="265938"/>
                    <a:pt x="698202" y="272054"/>
                    <a:pt x="695573" y="279254"/>
                  </a:cubicBezTo>
                  <a:cubicBezTo>
                    <a:pt x="692944" y="286455"/>
                    <a:pt x="691629" y="294552"/>
                    <a:pt x="691629" y="303543"/>
                  </a:cubicBezTo>
                  <a:cubicBezTo>
                    <a:pt x="691629" y="312840"/>
                    <a:pt x="692944" y="321107"/>
                    <a:pt x="695573" y="328346"/>
                  </a:cubicBezTo>
                  <a:cubicBezTo>
                    <a:pt x="698202" y="335585"/>
                    <a:pt x="701764" y="341681"/>
                    <a:pt x="706260" y="346634"/>
                  </a:cubicBezTo>
                  <a:cubicBezTo>
                    <a:pt x="710756" y="351587"/>
                    <a:pt x="716051" y="355378"/>
                    <a:pt x="722147" y="358007"/>
                  </a:cubicBezTo>
                  <a:cubicBezTo>
                    <a:pt x="728243" y="360636"/>
                    <a:pt x="734797" y="361950"/>
                    <a:pt x="741807" y="361950"/>
                  </a:cubicBezTo>
                  <a:cubicBezTo>
                    <a:pt x="745998" y="361950"/>
                    <a:pt x="749789" y="361722"/>
                    <a:pt x="753180" y="361265"/>
                  </a:cubicBezTo>
                  <a:cubicBezTo>
                    <a:pt x="756571" y="360807"/>
                    <a:pt x="759695" y="360084"/>
                    <a:pt x="762552" y="359093"/>
                  </a:cubicBezTo>
                  <a:cubicBezTo>
                    <a:pt x="765410" y="358102"/>
                    <a:pt x="768115" y="356826"/>
                    <a:pt x="770668" y="355264"/>
                  </a:cubicBezTo>
                  <a:cubicBezTo>
                    <a:pt x="773220" y="353702"/>
                    <a:pt x="775754" y="351778"/>
                    <a:pt x="778269" y="349492"/>
                  </a:cubicBezTo>
                  <a:cubicBezTo>
                    <a:pt x="779031" y="348806"/>
                    <a:pt x="779831" y="348254"/>
                    <a:pt x="780669" y="347834"/>
                  </a:cubicBezTo>
                  <a:cubicBezTo>
                    <a:pt x="781507" y="347415"/>
                    <a:pt x="782422" y="347206"/>
                    <a:pt x="783412" y="347206"/>
                  </a:cubicBezTo>
                  <a:cubicBezTo>
                    <a:pt x="785089" y="347206"/>
                    <a:pt x="786536" y="347853"/>
                    <a:pt x="787756" y="349149"/>
                  </a:cubicBezTo>
                  <a:lnTo>
                    <a:pt x="799871" y="362293"/>
                  </a:lnTo>
                  <a:cubicBezTo>
                    <a:pt x="793166" y="370599"/>
                    <a:pt x="784917" y="376962"/>
                    <a:pt x="775125" y="381381"/>
                  </a:cubicBezTo>
                  <a:cubicBezTo>
                    <a:pt x="765334" y="385801"/>
                    <a:pt x="753580" y="388011"/>
                    <a:pt x="739864" y="388011"/>
                  </a:cubicBezTo>
                  <a:cubicBezTo>
                    <a:pt x="727596" y="388011"/>
                    <a:pt x="716566" y="385915"/>
                    <a:pt x="706774" y="381724"/>
                  </a:cubicBezTo>
                  <a:cubicBezTo>
                    <a:pt x="696982" y="377533"/>
                    <a:pt x="688619" y="371704"/>
                    <a:pt x="681685" y="364236"/>
                  </a:cubicBezTo>
                  <a:cubicBezTo>
                    <a:pt x="674751" y="356769"/>
                    <a:pt x="669436" y="347853"/>
                    <a:pt x="665740" y="337490"/>
                  </a:cubicBezTo>
                  <a:cubicBezTo>
                    <a:pt x="662045" y="327127"/>
                    <a:pt x="660197" y="315811"/>
                    <a:pt x="660197" y="303543"/>
                  </a:cubicBezTo>
                  <a:cubicBezTo>
                    <a:pt x="660197" y="291123"/>
                    <a:pt x="662254" y="279750"/>
                    <a:pt x="666369" y="269425"/>
                  </a:cubicBezTo>
                  <a:cubicBezTo>
                    <a:pt x="670484" y="259100"/>
                    <a:pt x="676275" y="250203"/>
                    <a:pt x="683743" y="242736"/>
                  </a:cubicBezTo>
                  <a:cubicBezTo>
                    <a:pt x="691210" y="235268"/>
                    <a:pt x="700145" y="229458"/>
                    <a:pt x="710546" y="225305"/>
                  </a:cubicBezTo>
                  <a:cubicBezTo>
                    <a:pt x="720947" y="221152"/>
                    <a:pt x="732434" y="219075"/>
                    <a:pt x="745007" y="219075"/>
                  </a:cubicBezTo>
                  <a:close/>
                  <a:moveTo>
                    <a:pt x="211607" y="219075"/>
                  </a:moveTo>
                  <a:cubicBezTo>
                    <a:pt x="223876" y="219075"/>
                    <a:pt x="234601" y="221038"/>
                    <a:pt x="243783" y="224962"/>
                  </a:cubicBezTo>
                  <a:cubicBezTo>
                    <a:pt x="252965" y="228886"/>
                    <a:pt x="260833" y="234087"/>
                    <a:pt x="267386" y="240564"/>
                  </a:cubicBezTo>
                  <a:lnTo>
                    <a:pt x="257099" y="254851"/>
                  </a:lnTo>
                  <a:cubicBezTo>
                    <a:pt x="256489" y="255766"/>
                    <a:pt x="255708" y="256566"/>
                    <a:pt x="254756" y="257252"/>
                  </a:cubicBezTo>
                  <a:cubicBezTo>
                    <a:pt x="253803" y="257937"/>
                    <a:pt x="252489" y="258280"/>
                    <a:pt x="250812" y="258280"/>
                  </a:cubicBezTo>
                  <a:cubicBezTo>
                    <a:pt x="249060" y="258280"/>
                    <a:pt x="247269" y="257595"/>
                    <a:pt x="245440" y="256223"/>
                  </a:cubicBezTo>
                  <a:cubicBezTo>
                    <a:pt x="243611" y="254851"/>
                    <a:pt x="241287" y="253365"/>
                    <a:pt x="238468" y="251765"/>
                  </a:cubicBezTo>
                  <a:cubicBezTo>
                    <a:pt x="235649" y="250165"/>
                    <a:pt x="232086" y="248679"/>
                    <a:pt x="227781" y="247308"/>
                  </a:cubicBezTo>
                  <a:cubicBezTo>
                    <a:pt x="223476" y="245936"/>
                    <a:pt x="218008" y="245250"/>
                    <a:pt x="211379" y="245250"/>
                  </a:cubicBezTo>
                  <a:cubicBezTo>
                    <a:pt x="203606" y="245250"/>
                    <a:pt x="196463" y="246603"/>
                    <a:pt x="189948" y="249308"/>
                  </a:cubicBezTo>
                  <a:cubicBezTo>
                    <a:pt x="183433" y="252013"/>
                    <a:pt x="177832" y="255880"/>
                    <a:pt x="173146" y="260909"/>
                  </a:cubicBezTo>
                  <a:cubicBezTo>
                    <a:pt x="168459" y="265938"/>
                    <a:pt x="164802" y="272054"/>
                    <a:pt x="162173" y="279254"/>
                  </a:cubicBezTo>
                  <a:cubicBezTo>
                    <a:pt x="159544" y="286455"/>
                    <a:pt x="158229" y="294552"/>
                    <a:pt x="158229" y="303543"/>
                  </a:cubicBezTo>
                  <a:cubicBezTo>
                    <a:pt x="158229" y="312840"/>
                    <a:pt x="159544" y="321107"/>
                    <a:pt x="162173" y="328346"/>
                  </a:cubicBezTo>
                  <a:cubicBezTo>
                    <a:pt x="164802" y="335585"/>
                    <a:pt x="168364" y="341681"/>
                    <a:pt x="172860" y="346634"/>
                  </a:cubicBezTo>
                  <a:cubicBezTo>
                    <a:pt x="177356" y="351587"/>
                    <a:pt x="182651" y="355378"/>
                    <a:pt x="188747" y="358007"/>
                  </a:cubicBezTo>
                  <a:cubicBezTo>
                    <a:pt x="194843" y="360636"/>
                    <a:pt x="201397" y="361950"/>
                    <a:pt x="208407" y="361950"/>
                  </a:cubicBezTo>
                  <a:cubicBezTo>
                    <a:pt x="212598" y="361950"/>
                    <a:pt x="216389" y="361722"/>
                    <a:pt x="219780" y="361265"/>
                  </a:cubicBezTo>
                  <a:cubicBezTo>
                    <a:pt x="223171" y="360807"/>
                    <a:pt x="226295" y="360084"/>
                    <a:pt x="229153" y="359093"/>
                  </a:cubicBezTo>
                  <a:cubicBezTo>
                    <a:pt x="232010" y="358102"/>
                    <a:pt x="234715" y="356826"/>
                    <a:pt x="237268" y="355264"/>
                  </a:cubicBezTo>
                  <a:cubicBezTo>
                    <a:pt x="239821" y="353702"/>
                    <a:pt x="242354" y="351778"/>
                    <a:pt x="244869" y="349492"/>
                  </a:cubicBezTo>
                  <a:cubicBezTo>
                    <a:pt x="245631" y="348806"/>
                    <a:pt x="246431" y="348254"/>
                    <a:pt x="247269" y="347834"/>
                  </a:cubicBezTo>
                  <a:cubicBezTo>
                    <a:pt x="248107" y="347415"/>
                    <a:pt x="249022" y="347206"/>
                    <a:pt x="250012" y="347206"/>
                  </a:cubicBezTo>
                  <a:cubicBezTo>
                    <a:pt x="251689" y="347206"/>
                    <a:pt x="253136" y="347853"/>
                    <a:pt x="254356" y="349149"/>
                  </a:cubicBezTo>
                  <a:lnTo>
                    <a:pt x="266471" y="362293"/>
                  </a:lnTo>
                  <a:cubicBezTo>
                    <a:pt x="259766" y="370599"/>
                    <a:pt x="251517" y="376962"/>
                    <a:pt x="241726" y="381381"/>
                  </a:cubicBezTo>
                  <a:cubicBezTo>
                    <a:pt x="231934" y="385801"/>
                    <a:pt x="220180" y="388011"/>
                    <a:pt x="206464" y="388011"/>
                  </a:cubicBezTo>
                  <a:cubicBezTo>
                    <a:pt x="194196" y="388011"/>
                    <a:pt x="183166" y="385915"/>
                    <a:pt x="173374" y="381724"/>
                  </a:cubicBezTo>
                  <a:cubicBezTo>
                    <a:pt x="163582" y="377533"/>
                    <a:pt x="155219" y="371704"/>
                    <a:pt x="148285" y="364236"/>
                  </a:cubicBezTo>
                  <a:cubicBezTo>
                    <a:pt x="141351" y="356769"/>
                    <a:pt x="136036" y="347853"/>
                    <a:pt x="132340" y="337490"/>
                  </a:cubicBezTo>
                  <a:cubicBezTo>
                    <a:pt x="128645" y="327127"/>
                    <a:pt x="126797" y="315811"/>
                    <a:pt x="126797" y="303543"/>
                  </a:cubicBezTo>
                  <a:cubicBezTo>
                    <a:pt x="126797" y="291123"/>
                    <a:pt x="128854" y="279750"/>
                    <a:pt x="132969" y="269425"/>
                  </a:cubicBezTo>
                  <a:cubicBezTo>
                    <a:pt x="137084" y="259100"/>
                    <a:pt x="142875" y="250203"/>
                    <a:pt x="150343" y="242736"/>
                  </a:cubicBezTo>
                  <a:cubicBezTo>
                    <a:pt x="157810" y="235268"/>
                    <a:pt x="166745" y="229458"/>
                    <a:pt x="177146" y="225305"/>
                  </a:cubicBezTo>
                  <a:cubicBezTo>
                    <a:pt x="187547" y="221152"/>
                    <a:pt x="199034" y="219075"/>
                    <a:pt x="211607" y="219075"/>
                  </a:cubicBezTo>
                  <a:close/>
                  <a:moveTo>
                    <a:pt x="60693" y="219075"/>
                  </a:moveTo>
                  <a:cubicBezTo>
                    <a:pt x="70447" y="219075"/>
                    <a:pt x="79439" y="220599"/>
                    <a:pt x="87668" y="223647"/>
                  </a:cubicBezTo>
                  <a:cubicBezTo>
                    <a:pt x="95898" y="226695"/>
                    <a:pt x="102908" y="230963"/>
                    <a:pt x="108699" y="236449"/>
                  </a:cubicBezTo>
                  <a:lnTo>
                    <a:pt x="101156" y="250965"/>
                  </a:lnTo>
                  <a:cubicBezTo>
                    <a:pt x="100317" y="252642"/>
                    <a:pt x="99346" y="253823"/>
                    <a:pt x="98241" y="254508"/>
                  </a:cubicBezTo>
                  <a:cubicBezTo>
                    <a:pt x="97136" y="255194"/>
                    <a:pt x="95822" y="255537"/>
                    <a:pt x="94298" y="255537"/>
                  </a:cubicBezTo>
                  <a:cubicBezTo>
                    <a:pt x="92774" y="255537"/>
                    <a:pt x="91059" y="254947"/>
                    <a:pt x="89154" y="253766"/>
                  </a:cubicBezTo>
                  <a:cubicBezTo>
                    <a:pt x="87249" y="252584"/>
                    <a:pt x="85001" y="251270"/>
                    <a:pt x="82410" y="249822"/>
                  </a:cubicBezTo>
                  <a:cubicBezTo>
                    <a:pt x="79820" y="248374"/>
                    <a:pt x="76791" y="247060"/>
                    <a:pt x="73324" y="245879"/>
                  </a:cubicBezTo>
                  <a:cubicBezTo>
                    <a:pt x="69856" y="244698"/>
                    <a:pt x="65761" y="244107"/>
                    <a:pt x="61036" y="244107"/>
                  </a:cubicBezTo>
                  <a:cubicBezTo>
                    <a:pt x="56769" y="244107"/>
                    <a:pt x="53054" y="244622"/>
                    <a:pt x="49892" y="245650"/>
                  </a:cubicBezTo>
                  <a:cubicBezTo>
                    <a:pt x="46730" y="246679"/>
                    <a:pt x="44063" y="248108"/>
                    <a:pt x="41891" y="249936"/>
                  </a:cubicBezTo>
                  <a:cubicBezTo>
                    <a:pt x="39719" y="251765"/>
                    <a:pt x="38100" y="253956"/>
                    <a:pt x="37033" y="256509"/>
                  </a:cubicBezTo>
                  <a:cubicBezTo>
                    <a:pt x="35966" y="259061"/>
                    <a:pt x="35433" y="261862"/>
                    <a:pt x="35433" y="264910"/>
                  </a:cubicBezTo>
                  <a:cubicBezTo>
                    <a:pt x="35433" y="268796"/>
                    <a:pt x="36519" y="272034"/>
                    <a:pt x="38691" y="274625"/>
                  </a:cubicBezTo>
                  <a:cubicBezTo>
                    <a:pt x="40862" y="277216"/>
                    <a:pt x="43739" y="279426"/>
                    <a:pt x="47320" y="281255"/>
                  </a:cubicBezTo>
                  <a:cubicBezTo>
                    <a:pt x="50902" y="283083"/>
                    <a:pt x="54978" y="284722"/>
                    <a:pt x="59550" y="286170"/>
                  </a:cubicBezTo>
                  <a:cubicBezTo>
                    <a:pt x="64122" y="287617"/>
                    <a:pt x="68790" y="289160"/>
                    <a:pt x="73552" y="290799"/>
                  </a:cubicBezTo>
                  <a:cubicBezTo>
                    <a:pt x="78315" y="292437"/>
                    <a:pt x="82982" y="294342"/>
                    <a:pt x="87554" y="296514"/>
                  </a:cubicBezTo>
                  <a:cubicBezTo>
                    <a:pt x="92126" y="298685"/>
                    <a:pt x="96203" y="301429"/>
                    <a:pt x="99784" y="304743"/>
                  </a:cubicBezTo>
                  <a:cubicBezTo>
                    <a:pt x="103365" y="308058"/>
                    <a:pt x="106242" y="312116"/>
                    <a:pt x="108414" y="316916"/>
                  </a:cubicBezTo>
                  <a:cubicBezTo>
                    <a:pt x="110585" y="321717"/>
                    <a:pt x="111671" y="327546"/>
                    <a:pt x="111671" y="334404"/>
                  </a:cubicBezTo>
                  <a:cubicBezTo>
                    <a:pt x="111671" y="341872"/>
                    <a:pt x="110395" y="348863"/>
                    <a:pt x="107842" y="355378"/>
                  </a:cubicBezTo>
                  <a:cubicBezTo>
                    <a:pt x="105289" y="361893"/>
                    <a:pt x="101556" y="367570"/>
                    <a:pt x="96641" y="372409"/>
                  </a:cubicBezTo>
                  <a:cubicBezTo>
                    <a:pt x="91726" y="377248"/>
                    <a:pt x="85725" y="381058"/>
                    <a:pt x="78638" y="383839"/>
                  </a:cubicBezTo>
                  <a:cubicBezTo>
                    <a:pt x="71552" y="386620"/>
                    <a:pt x="63437" y="388011"/>
                    <a:pt x="54293" y="388011"/>
                  </a:cubicBezTo>
                  <a:cubicBezTo>
                    <a:pt x="49035" y="388011"/>
                    <a:pt x="43853" y="387497"/>
                    <a:pt x="38748" y="386468"/>
                  </a:cubicBezTo>
                  <a:cubicBezTo>
                    <a:pt x="33642" y="385439"/>
                    <a:pt x="28747" y="383972"/>
                    <a:pt x="24060" y="382067"/>
                  </a:cubicBezTo>
                  <a:cubicBezTo>
                    <a:pt x="19374" y="380162"/>
                    <a:pt x="14992" y="377876"/>
                    <a:pt x="10916" y="375209"/>
                  </a:cubicBezTo>
                  <a:cubicBezTo>
                    <a:pt x="6839" y="372542"/>
                    <a:pt x="3200" y="369570"/>
                    <a:pt x="0" y="366294"/>
                  </a:cubicBezTo>
                  <a:lnTo>
                    <a:pt x="8915" y="351549"/>
                  </a:lnTo>
                  <a:cubicBezTo>
                    <a:pt x="9754" y="350482"/>
                    <a:pt x="10763" y="349587"/>
                    <a:pt x="11944" y="348863"/>
                  </a:cubicBezTo>
                  <a:cubicBezTo>
                    <a:pt x="13126" y="348139"/>
                    <a:pt x="14440" y="347777"/>
                    <a:pt x="15888" y="347777"/>
                  </a:cubicBezTo>
                  <a:cubicBezTo>
                    <a:pt x="17793" y="347777"/>
                    <a:pt x="19850" y="348558"/>
                    <a:pt x="22060" y="350120"/>
                  </a:cubicBezTo>
                  <a:cubicBezTo>
                    <a:pt x="24270" y="351683"/>
                    <a:pt x="26880" y="353416"/>
                    <a:pt x="29890" y="355321"/>
                  </a:cubicBezTo>
                  <a:cubicBezTo>
                    <a:pt x="32899" y="357226"/>
                    <a:pt x="36443" y="358960"/>
                    <a:pt x="40519" y="360522"/>
                  </a:cubicBezTo>
                  <a:cubicBezTo>
                    <a:pt x="44596" y="362084"/>
                    <a:pt x="49492" y="362865"/>
                    <a:pt x="55207" y="362865"/>
                  </a:cubicBezTo>
                  <a:cubicBezTo>
                    <a:pt x="63970" y="362865"/>
                    <a:pt x="70752" y="360788"/>
                    <a:pt x="75552" y="356636"/>
                  </a:cubicBezTo>
                  <a:cubicBezTo>
                    <a:pt x="80353" y="352483"/>
                    <a:pt x="82753" y="346520"/>
                    <a:pt x="82753" y="338748"/>
                  </a:cubicBezTo>
                  <a:cubicBezTo>
                    <a:pt x="82753" y="334404"/>
                    <a:pt x="81667" y="330861"/>
                    <a:pt x="79496" y="328118"/>
                  </a:cubicBezTo>
                  <a:cubicBezTo>
                    <a:pt x="77324" y="325374"/>
                    <a:pt x="74447" y="323069"/>
                    <a:pt x="70866" y="321203"/>
                  </a:cubicBezTo>
                  <a:cubicBezTo>
                    <a:pt x="67285" y="319336"/>
                    <a:pt x="63208" y="317754"/>
                    <a:pt x="58636" y="316459"/>
                  </a:cubicBezTo>
                  <a:cubicBezTo>
                    <a:pt x="54064" y="315164"/>
                    <a:pt x="49416" y="313754"/>
                    <a:pt x="44691" y="312230"/>
                  </a:cubicBezTo>
                  <a:cubicBezTo>
                    <a:pt x="39967" y="310706"/>
                    <a:pt x="35319" y="308877"/>
                    <a:pt x="30747" y="306744"/>
                  </a:cubicBezTo>
                  <a:cubicBezTo>
                    <a:pt x="26175" y="304610"/>
                    <a:pt x="22098" y="301829"/>
                    <a:pt x="18517" y="298400"/>
                  </a:cubicBezTo>
                  <a:cubicBezTo>
                    <a:pt x="14935" y="294971"/>
                    <a:pt x="12059" y="290684"/>
                    <a:pt x="9887" y="285541"/>
                  </a:cubicBezTo>
                  <a:cubicBezTo>
                    <a:pt x="7715" y="280397"/>
                    <a:pt x="6629" y="274054"/>
                    <a:pt x="6629" y="266510"/>
                  </a:cubicBezTo>
                  <a:cubicBezTo>
                    <a:pt x="6629" y="260490"/>
                    <a:pt x="7830" y="254623"/>
                    <a:pt x="10230" y="248908"/>
                  </a:cubicBezTo>
                  <a:cubicBezTo>
                    <a:pt x="12630" y="243193"/>
                    <a:pt x="16135" y="238125"/>
                    <a:pt x="20746" y="233706"/>
                  </a:cubicBezTo>
                  <a:cubicBezTo>
                    <a:pt x="25356" y="229286"/>
                    <a:pt x="31013" y="225743"/>
                    <a:pt x="37719" y="223076"/>
                  </a:cubicBezTo>
                  <a:cubicBezTo>
                    <a:pt x="44425" y="220409"/>
                    <a:pt x="52083" y="219075"/>
                    <a:pt x="60693" y="219075"/>
                  </a:cubicBezTo>
                  <a:close/>
                  <a:moveTo>
                    <a:pt x="239840" y="26175"/>
                  </a:moveTo>
                  <a:cubicBezTo>
                    <a:pt x="231762" y="26175"/>
                    <a:pt x="224485" y="27509"/>
                    <a:pt x="218008" y="30176"/>
                  </a:cubicBezTo>
                  <a:cubicBezTo>
                    <a:pt x="211531" y="32843"/>
                    <a:pt x="206026" y="36691"/>
                    <a:pt x="201492" y="41720"/>
                  </a:cubicBezTo>
                  <a:cubicBezTo>
                    <a:pt x="196958" y="46749"/>
                    <a:pt x="193472" y="52864"/>
                    <a:pt x="191033" y="60065"/>
                  </a:cubicBezTo>
                  <a:cubicBezTo>
                    <a:pt x="188595" y="67266"/>
                    <a:pt x="187376" y="75400"/>
                    <a:pt x="187376" y="84468"/>
                  </a:cubicBezTo>
                  <a:cubicBezTo>
                    <a:pt x="187376" y="93536"/>
                    <a:pt x="188595" y="101670"/>
                    <a:pt x="191033" y="108871"/>
                  </a:cubicBezTo>
                  <a:cubicBezTo>
                    <a:pt x="193472" y="116072"/>
                    <a:pt x="196958" y="122168"/>
                    <a:pt x="201492" y="127159"/>
                  </a:cubicBezTo>
                  <a:cubicBezTo>
                    <a:pt x="206026" y="132150"/>
                    <a:pt x="211531" y="135979"/>
                    <a:pt x="218008" y="138646"/>
                  </a:cubicBezTo>
                  <a:cubicBezTo>
                    <a:pt x="224485" y="141313"/>
                    <a:pt x="231762" y="142647"/>
                    <a:pt x="239840" y="142647"/>
                  </a:cubicBezTo>
                  <a:cubicBezTo>
                    <a:pt x="247917" y="142647"/>
                    <a:pt x="255175" y="141313"/>
                    <a:pt x="261614" y="138646"/>
                  </a:cubicBezTo>
                  <a:cubicBezTo>
                    <a:pt x="268053" y="135979"/>
                    <a:pt x="273520" y="132150"/>
                    <a:pt x="278016" y="127159"/>
                  </a:cubicBezTo>
                  <a:cubicBezTo>
                    <a:pt x="282512" y="122168"/>
                    <a:pt x="285960" y="116072"/>
                    <a:pt x="288360" y="108871"/>
                  </a:cubicBezTo>
                  <a:cubicBezTo>
                    <a:pt x="290760" y="101670"/>
                    <a:pt x="291960" y="93536"/>
                    <a:pt x="291960" y="84468"/>
                  </a:cubicBezTo>
                  <a:cubicBezTo>
                    <a:pt x="291960" y="75400"/>
                    <a:pt x="290760" y="67266"/>
                    <a:pt x="288360" y="60065"/>
                  </a:cubicBezTo>
                  <a:cubicBezTo>
                    <a:pt x="285960" y="52864"/>
                    <a:pt x="282512" y="46749"/>
                    <a:pt x="278016" y="41720"/>
                  </a:cubicBezTo>
                  <a:cubicBezTo>
                    <a:pt x="273520" y="36691"/>
                    <a:pt x="268053" y="32843"/>
                    <a:pt x="261614" y="30176"/>
                  </a:cubicBezTo>
                  <a:cubicBezTo>
                    <a:pt x="255175" y="27509"/>
                    <a:pt x="247917" y="26175"/>
                    <a:pt x="239840" y="26175"/>
                  </a:cubicBezTo>
                  <a:close/>
                  <a:moveTo>
                    <a:pt x="44348" y="25604"/>
                  </a:moveTo>
                  <a:lnTo>
                    <a:pt x="44348" y="80468"/>
                  </a:lnTo>
                  <a:lnTo>
                    <a:pt x="63551" y="80468"/>
                  </a:lnTo>
                  <a:cubicBezTo>
                    <a:pt x="69342" y="80468"/>
                    <a:pt x="74390" y="79744"/>
                    <a:pt x="78696" y="78296"/>
                  </a:cubicBezTo>
                  <a:cubicBezTo>
                    <a:pt x="83001" y="76848"/>
                    <a:pt x="86544" y="74848"/>
                    <a:pt x="89326" y="72295"/>
                  </a:cubicBezTo>
                  <a:cubicBezTo>
                    <a:pt x="92107" y="69743"/>
                    <a:pt x="94183" y="66714"/>
                    <a:pt x="95555" y="63208"/>
                  </a:cubicBezTo>
                  <a:cubicBezTo>
                    <a:pt x="96926" y="59703"/>
                    <a:pt x="97612" y="55855"/>
                    <a:pt x="97612" y="51664"/>
                  </a:cubicBezTo>
                  <a:cubicBezTo>
                    <a:pt x="97612" y="43282"/>
                    <a:pt x="94850" y="36843"/>
                    <a:pt x="89326" y="32347"/>
                  </a:cubicBezTo>
                  <a:cubicBezTo>
                    <a:pt x="83801" y="27852"/>
                    <a:pt x="75362" y="25604"/>
                    <a:pt x="64008" y="25604"/>
                  </a:cubicBezTo>
                  <a:close/>
                  <a:moveTo>
                    <a:pt x="779678" y="1829"/>
                  </a:moveTo>
                  <a:lnTo>
                    <a:pt x="910095" y="1829"/>
                  </a:lnTo>
                  <a:lnTo>
                    <a:pt x="910095" y="27090"/>
                  </a:lnTo>
                  <a:lnTo>
                    <a:pt x="860374" y="27090"/>
                  </a:lnTo>
                  <a:lnTo>
                    <a:pt x="860374" y="167107"/>
                  </a:lnTo>
                  <a:lnTo>
                    <a:pt x="829628" y="167107"/>
                  </a:lnTo>
                  <a:lnTo>
                    <a:pt x="829628" y="27090"/>
                  </a:lnTo>
                  <a:lnTo>
                    <a:pt x="779678" y="27090"/>
                  </a:lnTo>
                  <a:close/>
                  <a:moveTo>
                    <a:pt x="660273" y="1829"/>
                  </a:moveTo>
                  <a:lnTo>
                    <a:pt x="764515" y="1829"/>
                  </a:lnTo>
                  <a:lnTo>
                    <a:pt x="764515" y="26289"/>
                  </a:lnTo>
                  <a:lnTo>
                    <a:pt x="691248" y="26289"/>
                  </a:lnTo>
                  <a:lnTo>
                    <a:pt x="691248" y="72124"/>
                  </a:lnTo>
                  <a:lnTo>
                    <a:pt x="748970" y="72124"/>
                  </a:lnTo>
                  <a:lnTo>
                    <a:pt x="748970" y="95784"/>
                  </a:lnTo>
                  <a:lnTo>
                    <a:pt x="691248" y="95784"/>
                  </a:lnTo>
                  <a:lnTo>
                    <a:pt x="691248" y="142533"/>
                  </a:lnTo>
                  <a:lnTo>
                    <a:pt x="764515" y="142533"/>
                  </a:lnTo>
                  <a:lnTo>
                    <a:pt x="764515" y="167107"/>
                  </a:lnTo>
                  <a:lnTo>
                    <a:pt x="660273" y="167107"/>
                  </a:lnTo>
                  <a:close/>
                  <a:moveTo>
                    <a:pt x="13602" y="1829"/>
                  </a:moveTo>
                  <a:lnTo>
                    <a:pt x="64008" y="1829"/>
                  </a:lnTo>
                  <a:cubicBezTo>
                    <a:pt x="75286" y="1829"/>
                    <a:pt x="84944" y="2991"/>
                    <a:pt x="92983" y="5315"/>
                  </a:cubicBezTo>
                  <a:cubicBezTo>
                    <a:pt x="101022" y="7640"/>
                    <a:pt x="107614" y="10897"/>
                    <a:pt x="112757" y="15088"/>
                  </a:cubicBezTo>
                  <a:cubicBezTo>
                    <a:pt x="117901" y="19279"/>
                    <a:pt x="121672" y="24289"/>
                    <a:pt x="124073" y="30119"/>
                  </a:cubicBezTo>
                  <a:cubicBezTo>
                    <a:pt x="126473" y="35948"/>
                    <a:pt x="127673" y="42368"/>
                    <a:pt x="127673" y="49378"/>
                  </a:cubicBezTo>
                  <a:cubicBezTo>
                    <a:pt x="127673" y="54941"/>
                    <a:pt x="126854" y="60198"/>
                    <a:pt x="125216" y="65151"/>
                  </a:cubicBezTo>
                  <a:cubicBezTo>
                    <a:pt x="123577" y="70104"/>
                    <a:pt x="121215" y="74600"/>
                    <a:pt x="118129" y="78639"/>
                  </a:cubicBezTo>
                  <a:cubicBezTo>
                    <a:pt x="115043" y="82677"/>
                    <a:pt x="111233" y="86221"/>
                    <a:pt x="106699" y="89269"/>
                  </a:cubicBezTo>
                  <a:cubicBezTo>
                    <a:pt x="102165" y="92317"/>
                    <a:pt x="97003" y="94755"/>
                    <a:pt x="91211" y="96584"/>
                  </a:cubicBezTo>
                  <a:cubicBezTo>
                    <a:pt x="95098" y="98794"/>
                    <a:pt x="98450" y="101956"/>
                    <a:pt x="101270" y="106071"/>
                  </a:cubicBezTo>
                  <a:lnTo>
                    <a:pt x="142646" y="167107"/>
                  </a:lnTo>
                  <a:lnTo>
                    <a:pt x="114986" y="167107"/>
                  </a:lnTo>
                  <a:cubicBezTo>
                    <a:pt x="112319" y="167107"/>
                    <a:pt x="110052" y="166574"/>
                    <a:pt x="108185" y="165507"/>
                  </a:cubicBezTo>
                  <a:cubicBezTo>
                    <a:pt x="106318" y="164440"/>
                    <a:pt x="104737" y="162916"/>
                    <a:pt x="103442" y="160935"/>
                  </a:cubicBezTo>
                  <a:lnTo>
                    <a:pt x="68694" y="108014"/>
                  </a:lnTo>
                  <a:cubicBezTo>
                    <a:pt x="67399" y="106033"/>
                    <a:pt x="65970" y="104623"/>
                    <a:pt x="64408" y="103785"/>
                  </a:cubicBezTo>
                  <a:cubicBezTo>
                    <a:pt x="62846" y="102947"/>
                    <a:pt x="60541" y="102528"/>
                    <a:pt x="57493" y="102528"/>
                  </a:cubicBezTo>
                  <a:lnTo>
                    <a:pt x="44348" y="102528"/>
                  </a:lnTo>
                  <a:lnTo>
                    <a:pt x="44348" y="167107"/>
                  </a:lnTo>
                  <a:lnTo>
                    <a:pt x="13602" y="167107"/>
                  </a:lnTo>
                  <a:close/>
                  <a:moveTo>
                    <a:pt x="499377" y="1715"/>
                  </a:moveTo>
                  <a:lnTo>
                    <a:pt x="530123" y="1715"/>
                  </a:lnTo>
                  <a:lnTo>
                    <a:pt x="530123" y="71095"/>
                  </a:lnTo>
                  <a:lnTo>
                    <a:pt x="537324" y="71095"/>
                  </a:lnTo>
                  <a:cubicBezTo>
                    <a:pt x="540220" y="71095"/>
                    <a:pt x="542620" y="70695"/>
                    <a:pt x="544525" y="69895"/>
                  </a:cubicBezTo>
                  <a:cubicBezTo>
                    <a:pt x="546430" y="69095"/>
                    <a:pt x="548069" y="67818"/>
                    <a:pt x="549440" y="66066"/>
                  </a:cubicBezTo>
                  <a:lnTo>
                    <a:pt x="595046" y="8344"/>
                  </a:lnTo>
                  <a:cubicBezTo>
                    <a:pt x="596951" y="5906"/>
                    <a:pt x="598951" y="4211"/>
                    <a:pt x="601047" y="3258"/>
                  </a:cubicBezTo>
                  <a:cubicBezTo>
                    <a:pt x="603142" y="2306"/>
                    <a:pt x="605790" y="1829"/>
                    <a:pt x="608990" y="1829"/>
                  </a:cubicBezTo>
                  <a:lnTo>
                    <a:pt x="635508" y="1829"/>
                  </a:lnTo>
                  <a:lnTo>
                    <a:pt x="579844" y="70524"/>
                  </a:lnTo>
                  <a:cubicBezTo>
                    <a:pt x="578091" y="72657"/>
                    <a:pt x="576415" y="74448"/>
                    <a:pt x="574815" y="75896"/>
                  </a:cubicBezTo>
                  <a:cubicBezTo>
                    <a:pt x="573215" y="77343"/>
                    <a:pt x="571500" y="78525"/>
                    <a:pt x="569671" y="79439"/>
                  </a:cubicBezTo>
                  <a:cubicBezTo>
                    <a:pt x="572186" y="80353"/>
                    <a:pt x="574453" y="81649"/>
                    <a:pt x="576472" y="83325"/>
                  </a:cubicBezTo>
                  <a:cubicBezTo>
                    <a:pt x="578491" y="85002"/>
                    <a:pt x="580454" y="87135"/>
                    <a:pt x="582359" y="89726"/>
                  </a:cubicBezTo>
                  <a:lnTo>
                    <a:pt x="639737" y="167107"/>
                  </a:lnTo>
                  <a:lnTo>
                    <a:pt x="612534" y="167107"/>
                  </a:lnTo>
                  <a:cubicBezTo>
                    <a:pt x="608876" y="167107"/>
                    <a:pt x="606152" y="166593"/>
                    <a:pt x="604361" y="165564"/>
                  </a:cubicBezTo>
                  <a:cubicBezTo>
                    <a:pt x="602571" y="164535"/>
                    <a:pt x="601066" y="163030"/>
                    <a:pt x="599846" y="161049"/>
                  </a:cubicBezTo>
                  <a:lnTo>
                    <a:pt x="553098" y="100013"/>
                  </a:lnTo>
                  <a:cubicBezTo>
                    <a:pt x="551574" y="98032"/>
                    <a:pt x="549859" y="96603"/>
                    <a:pt x="547954" y="95727"/>
                  </a:cubicBezTo>
                  <a:cubicBezTo>
                    <a:pt x="546049" y="94850"/>
                    <a:pt x="543344" y="94412"/>
                    <a:pt x="539839" y="94412"/>
                  </a:cubicBezTo>
                  <a:lnTo>
                    <a:pt x="530123" y="94412"/>
                  </a:lnTo>
                  <a:lnTo>
                    <a:pt x="530123" y="167107"/>
                  </a:lnTo>
                  <a:lnTo>
                    <a:pt x="499377" y="167107"/>
                  </a:lnTo>
                  <a:close/>
                  <a:moveTo>
                    <a:pt x="421157" y="0"/>
                  </a:moveTo>
                  <a:cubicBezTo>
                    <a:pt x="433426" y="0"/>
                    <a:pt x="444151" y="1963"/>
                    <a:pt x="453333" y="5887"/>
                  </a:cubicBezTo>
                  <a:cubicBezTo>
                    <a:pt x="462515" y="9811"/>
                    <a:pt x="470383" y="15012"/>
                    <a:pt x="476936" y="21489"/>
                  </a:cubicBezTo>
                  <a:lnTo>
                    <a:pt x="466649" y="35776"/>
                  </a:lnTo>
                  <a:cubicBezTo>
                    <a:pt x="466039" y="36691"/>
                    <a:pt x="465258" y="37491"/>
                    <a:pt x="464306" y="38177"/>
                  </a:cubicBezTo>
                  <a:cubicBezTo>
                    <a:pt x="463353" y="38862"/>
                    <a:pt x="462039" y="39205"/>
                    <a:pt x="460362" y="39205"/>
                  </a:cubicBezTo>
                  <a:cubicBezTo>
                    <a:pt x="458610" y="39205"/>
                    <a:pt x="456819" y="38520"/>
                    <a:pt x="454990" y="37148"/>
                  </a:cubicBezTo>
                  <a:cubicBezTo>
                    <a:pt x="453161" y="35776"/>
                    <a:pt x="450837" y="34290"/>
                    <a:pt x="448018" y="32690"/>
                  </a:cubicBezTo>
                  <a:cubicBezTo>
                    <a:pt x="445199" y="31090"/>
                    <a:pt x="441636" y="29604"/>
                    <a:pt x="437331" y="28233"/>
                  </a:cubicBezTo>
                  <a:cubicBezTo>
                    <a:pt x="433026" y="26861"/>
                    <a:pt x="427558" y="26175"/>
                    <a:pt x="420929" y="26175"/>
                  </a:cubicBezTo>
                  <a:cubicBezTo>
                    <a:pt x="413156" y="26175"/>
                    <a:pt x="406013" y="27528"/>
                    <a:pt x="399498" y="30233"/>
                  </a:cubicBezTo>
                  <a:cubicBezTo>
                    <a:pt x="392983" y="32938"/>
                    <a:pt x="387382" y="36805"/>
                    <a:pt x="382695" y="41834"/>
                  </a:cubicBezTo>
                  <a:cubicBezTo>
                    <a:pt x="378009" y="46863"/>
                    <a:pt x="374352" y="52979"/>
                    <a:pt x="371723" y="60179"/>
                  </a:cubicBezTo>
                  <a:cubicBezTo>
                    <a:pt x="369094" y="67380"/>
                    <a:pt x="367779" y="75477"/>
                    <a:pt x="367779" y="84468"/>
                  </a:cubicBezTo>
                  <a:cubicBezTo>
                    <a:pt x="367779" y="93765"/>
                    <a:pt x="369094" y="102032"/>
                    <a:pt x="371723" y="109271"/>
                  </a:cubicBezTo>
                  <a:cubicBezTo>
                    <a:pt x="374352" y="116510"/>
                    <a:pt x="377914" y="122606"/>
                    <a:pt x="382410" y="127559"/>
                  </a:cubicBezTo>
                  <a:cubicBezTo>
                    <a:pt x="386906" y="132512"/>
                    <a:pt x="392201" y="136303"/>
                    <a:pt x="398297" y="138932"/>
                  </a:cubicBezTo>
                  <a:cubicBezTo>
                    <a:pt x="404393" y="141561"/>
                    <a:pt x="410947" y="142875"/>
                    <a:pt x="417957" y="142875"/>
                  </a:cubicBezTo>
                  <a:cubicBezTo>
                    <a:pt x="422148" y="142875"/>
                    <a:pt x="425939" y="142647"/>
                    <a:pt x="429330" y="142190"/>
                  </a:cubicBezTo>
                  <a:cubicBezTo>
                    <a:pt x="432721" y="141732"/>
                    <a:pt x="435845" y="141009"/>
                    <a:pt x="438703" y="140018"/>
                  </a:cubicBezTo>
                  <a:cubicBezTo>
                    <a:pt x="441560" y="139027"/>
                    <a:pt x="444265" y="137751"/>
                    <a:pt x="446818" y="136189"/>
                  </a:cubicBezTo>
                  <a:cubicBezTo>
                    <a:pt x="449370" y="134627"/>
                    <a:pt x="451904" y="132703"/>
                    <a:pt x="454419" y="130417"/>
                  </a:cubicBezTo>
                  <a:cubicBezTo>
                    <a:pt x="455181" y="129731"/>
                    <a:pt x="455981" y="129179"/>
                    <a:pt x="456819" y="128759"/>
                  </a:cubicBezTo>
                  <a:cubicBezTo>
                    <a:pt x="457657" y="128340"/>
                    <a:pt x="458572" y="128131"/>
                    <a:pt x="459562" y="128131"/>
                  </a:cubicBezTo>
                  <a:cubicBezTo>
                    <a:pt x="461239" y="128131"/>
                    <a:pt x="462686" y="128778"/>
                    <a:pt x="463906" y="130074"/>
                  </a:cubicBezTo>
                  <a:lnTo>
                    <a:pt x="476021" y="143218"/>
                  </a:lnTo>
                  <a:cubicBezTo>
                    <a:pt x="469316" y="151524"/>
                    <a:pt x="461067" y="157887"/>
                    <a:pt x="451275" y="162306"/>
                  </a:cubicBezTo>
                  <a:cubicBezTo>
                    <a:pt x="441484" y="166726"/>
                    <a:pt x="429730" y="168936"/>
                    <a:pt x="416014" y="168936"/>
                  </a:cubicBezTo>
                  <a:cubicBezTo>
                    <a:pt x="403746" y="168936"/>
                    <a:pt x="392716" y="166840"/>
                    <a:pt x="382924" y="162649"/>
                  </a:cubicBezTo>
                  <a:cubicBezTo>
                    <a:pt x="373132" y="158458"/>
                    <a:pt x="364769" y="152629"/>
                    <a:pt x="357835" y="145161"/>
                  </a:cubicBezTo>
                  <a:cubicBezTo>
                    <a:pt x="350901" y="137694"/>
                    <a:pt x="345586" y="128778"/>
                    <a:pt x="341890" y="118415"/>
                  </a:cubicBezTo>
                  <a:cubicBezTo>
                    <a:pt x="338195" y="108052"/>
                    <a:pt x="336347" y="96736"/>
                    <a:pt x="336347" y="84468"/>
                  </a:cubicBezTo>
                  <a:cubicBezTo>
                    <a:pt x="336347" y="72048"/>
                    <a:pt x="338404" y="60675"/>
                    <a:pt x="342519" y="50350"/>
                  </a:cubicBezTo>
                  <a:cubicBezTo>
                    <a:pt x="346634" y="40025"/>
                    <a:pt x="352425" y="31128"/>
                    <a:pt x="359893" y="23661"/>
                  </a:cubicBezTo>
                  <a:cubicBezTo>
                    <a:pt x="367360" y="16193"/>
                    <a:pt x="376295" y="10383"/>
                    <a:pt x="386696" y="6230"/>
                  </a:cubicBezTo>
                  <a:cubicBezTo>
                    <a:pt x="397097" y="2077"/>
                    <a:pt x="408584" y="0"/>
                    <a:pt x="421157" y="0"/>
                  </a:cubicBezTo>
                  <a:close/>
                  <a:moveTo>
                    <a:pt x="239840" y="0"/>
                  </a:moveTo>
                  <a:cubicBezTo>
                    <a:pt x="252336" y="0"/>
                    <a:pt x="263728" y="2134"/>
                    <a:pt x="274015" y="6401"/>
                  </a:cubicBezTo>
                  <a:cubicBezTo>
                    <a:pt x="284302" y="10668"/>
                    <a:pt x="293103" y="16555"/>
                    <a:pt x="300419" y="24061"/>
                  </a:cubicBezTo>
                  <a:cubicBezTo>
                    <a:pt x="307734" y="31566"/>
                    <a:pt x="313411" y="40482"/>
                    <a:pt x="317449" y="50807"/>
                  </a:cubicBezTo>
                  <a:cubicBezTo>
                    <a:pt x="321488" y="61132"/>
                    <a:pt x="323507" y="72352"/>
                    <a:pt x="323507" y="84468"/>
                  </a:cubicBezTo>
                  <a:cubicBezTo>
                    <a:pt x="323507" y="96584"/>
                    <a:pt x="321488" y="107804"/>
                    <a:pt x="317449" y="118130"/>
                  </a:cubicBezTo>
                  <a:cubicBezTo>
                    <a:pt x="313411" y="128455"/>
                    <a:pt x="307734" y="137389"/>
                    <a:pt x="300419" y="144933"/>
                  </a:cubicBezTo>
                  <a:cubicBezTo>
                    <a:pt x="293103" y="152477"/>
                    <a:pt x="284302" y="158363"/>
                    <a:pt x="274015" y="162592"/>
                  </a:cubicBezTo>
                  <a:cubicBezTo>
                    <a:pt x="263728" y="166821"/>
                    <a:pt x="252336" y="168936"/>
                    <a:pt x="239840" y="168936"/>
                  </a:cubicBezTo>
                  <a:cubicBezTo>
                    <a:pt x="227343" y="168936"/>
                    <a:pt x="215932" y="166821"/>
                    <a:pt x="205607" y="162592"/>
                  </a:cubicBezTo>
                  <a:cubicBezTo>
                    <a:pt x="195282" y="158363"/>
                    <a:pt x="186442" y="152477"/>
                    <a:pt x="179089" y="144933"/>
                  </a:cubicBezTo>
                  <a:cubicBezTo>
                    <a:pt x="171736" y="137389"/>
                    <a:pt x="166040" y="128455"/>
                    <a:pt x="162001" y="118130"/>
                  </a:cubicBezTo>
                  <a:cubicBezTo>
                    <a:pt x="157963" y="107804"/>
                    <a:pt x="155943" y="96584"/>
                    <a:pt x="155943" y="84468"/>
                  </a:cubicBezTo>
                  <a:cubicBezTo>
                    <a:pt x="155943" y="72352"/>
                    <a:pt x="157963" y="61132"/>
                    <a:pt x="162001" y="50807"/>
                  </a:cubicBezTo>
                  <a:cubicBezTo>
                    <a:pt x="166040" y="40482"/>
                    <a:pt x="171736" y="31547"/>
                    <a:pt x="179089" y="24003"/>
                  </a:cubicBezTo>
                  <a:cubicBezTo>
                    <a:pt x="186442" y="16460"/>
                    <a:pt x="195282" y="10573"/>
                    <a:pt x="205607" y="6344"/>
                  </a:cubicBezTo>
                  <a:cubicBezTo>
                    <a:pt x="215932" y="2115"/>
                    <a:pt x="227343" y="0"/>
                    <a:pt x="23984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80000"/>
                </a:lnSpc>
              </a:pPr>
              <a:endParaRPr lang="en-US" b="0">
                <a:latin typeface="+mj-lt"/>
              </a:endParaRPr>
            </a:p>
          </p:txBody>
        </p:sp>
      </p:grpSp>
      <p:cxnSp>
        <p:nvCxnSpPr>
          <p:cNvPr id="24" name="Straight Connector 23">
            <a:extLst>
              <a:ext uri="{FF2B5EF4-FFF2-40B4-BE49-F238E27FC236}">
                <a16:creationId xmlns:a16="http://schemas.microsoft.com/office/drawing/2014/main" id="{61B42402-324F-E1D0-4EDD-FB19143DFE64}"/>
              </a:ext>
            </a:extLst>
          </p:cNvPr>
          <p:cNvCxnSpPr>
            <a:cxnSpLocks/>
          </p:cNvCxnSpPr>
          <p:nvPr userDrawn="1"/>
        </p:nvCxnSpPr>
        <p:spPr>
          <a:xfrm>
            <a:off x="3278188" y="5912911"/>
            <a:ext cx="2728911"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4B5ABB3-9794-021D-2553-76CC5BF9EE84}"/>
              </a:ext>
            </a:extLst>
          </p:cNvPr>
          <p:cNvCxnSpPr>
            <a:cxnSpLocks/>
          </p:cNvCxnSpPr>
          <p:nvPr userDrawn="1"/>
        </p:nvCxnSpPr>
        <p:spPr>
          <a:xfrm>
            <a:off x="6188076" y="5912911"/>
            <a:ext cx="2728911"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58B55CA-1419-87BC-E9B5-C6363F3A29A4}"/>
              </a:ext>
            </a:extLst>
          </p:cNvPr>
          <p:cNvCxnSpPr>
            <a:cxnSpLocks/>
          </p:cNvCxnSpPr>
          <p:nvPr userDrawn="1"/>
        </p:nvCxnSpPr>
        <p:spPr>
          <a:xfrm>
            <a:off x="9097964" y="5912911"/>
            <a:ext cx="2728911"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5869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Large Image">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029020D4-7662-7059-1F83-FCB50CBF47C5}"/>
              </a:ext>
            </a:extLst>
          </p:cNvPr>
          <p:cNvPicPr>
            <a:picLocks noChangeAspect="1"/>
          </p:cNvPicPr>
          <p:nvPr userDrawn="1"/>
        </p:nvPicPr>
        <p:blipFill>
          <a:blip>
            <a:extLst>
              <a:ext uri="{96DAC541-7B7A-43D3-8B79-37D633B846F1}">
                <asvg:svgBlip xmlns:asvg="http://schemas.microsoft.com/office/drawing/2016/SVG/main" r:embed="rId2"/>
              </a:ext>
            </a:extLst>
          </a:blip>
          <a:srcRect l="4213" b="33588"/>
          <a:stretch/>
        </p:blipFill>
        <p:spPr>
          <a:xfrm>
            <a:off x="0" y="4785643"/>
            <a:ext cx="4440238" cy="2072358"/>
          </a:xfrm>
          <a:prstGeom prst="rect">
            <a:avLst/>
          </a:prstGeom>
        </p:spPr>
      </p:pic>
      <p:sp>
        <p:nvSpPr>
          <p:cNvPr id="2" name="Title 1">
            <a:extLst>
              <a:ext uri="{FF2B5EF4-FFF2-40B4-BE49-F238E27FC236}">
                <a16:creationId xmlns:a16="http://schemas.microsoft.com/office/drawing/2014/main" id="{751EADEB-A369-0229-2ECD-18338F172F01}"/>
              </a:ext>
            </a:extLst>
          </p:cNvPr>
          <p:cNvSpPr>
            <a:spLocks noGrp="1"/>
          </p:cNvSpPr>
          <p:nvPr>
            <p:ph type="title"/>
          </p:nvPr>
        </p:nvSpPr>
        <p:spPr/>
        <p:txBody>
          <a:bodyPr/>
          <a:lstStyle/>
          <a:p>
            <a:r>
              <a:rPr lang="en-GB"/>
              <a:t>Click to edit Master title style</a:t>
            </a:r>
            <a:endParaRPr lang="en-UA"/>
          </a:p>
        </p:txBody>
      </p:sp>
      <p:sp>
        <p:nvSpPr>
          <p:cNvPr id="23" name="Picture Placeholder 17">
            <a:extLst>
              <a:ext uri="{FF2B5EF4-FFF2-40B4-BE49-F238E27FC236}">
                <a16:creationId xmlns:a16="http://schemas.microsoft.com/office/drawing/2014/main" id="{3E92608C-FD4B-73F7-037E-E4BA43770849}"/>
              </a:ext>
            </a:extLst>
          </p:cNvPr>
          <p:cNvSpPr>
            <a:spLocks noGrp="1"/>
          </p:cNvSpPr>
          <p:nvPr>
            <p:ph type="pic" sz="quarter" idx="14"/>
          </p:nvPr>
        </p:nvSpPr>
        <p:spPr>
          <a:xfrm>
            <a:off x="365125" y="2354263"/>
            <a:ext cx="11461749" cy="4131821"/>
          </a:xfrm>
        </p:spPr>
        <p:txBody>
          <a:bodyPr bIns="914400" anchor="ctr"/>
          <a:lstStyle>
            <a:lvl1pPr algn="ctr">
              <a:defRPr/>
            </a:lvl1pPr>
          </a:lstStyle>
          <a:p>
            <a:r>
              <a:rPr lang="en-GB"/>
              <a:t>Click icon to add picture</a:t>
            </a:r>
            <a:endParaRPr lang="en-UA"/>
          </a:p>
        </p:txBody>
      </p:sp>
      <p:sp>
        <p:nvSpPr>
          <p:cNvPr id="24" name="Slide Number Placeholder 23">
            <a:extLst>
              <a:ext uri="{FF2B5EF4-FFF2-40B4-BE49-F238E27FC236}">
                <a16:creationId xmlns:a16="http://schemas.microsoft.com/office/drawing/2014/main" id="{88DCEB84-641D-09C9-827F-EAE8F66A1C95}"/>
              </a:ext>
            </a:extLst>
          </p:cNvPr>
          <p:cNvSpPr>
            <a:spLocks noGrp="1"/>
          </p:cNvSpPr>
          <p:nvPr>
            <p:ph type="sldNum" sz="quarter" idx="15"/>
          </p:nvPr>
        </p:nvSpPr>
        <p:spPr/>
        <p:txBody>
          <a:bodyPr/>
          <a:lstStyle/>
          <a:p>
            <a:fld id="{D5B19981-FE0B-A442-B119-4653E838F494}" type="slidenum">
              <a:rPr lang="en-UA" smtClean="0"/>
              <a:pPr/>
              <a:t>‹#›</a:t>
            </a:fld>
            <a:endParaRPr lang="en-UA"/>
          </a:p>
        </p:txBody>
      </p:sp>
    </p:spTree>
    <p:extLst>
      <p:ext uri="{BB962C8B-B14F-4D97-AF65-F5344CB8AC3E}">
        <p14:creationId xmlns:p14="http://schemas.microsoft.com/office/powerpoint/2010/main" val="1327789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section summary">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0B90D08B-B81C-26E1-E379-33C5357EF9D1}"/>
              </a:ext>
            </a:extLst>
          </p:cNvPr>
          <p:cNvSpPr>
            <a:spLocks noGrp="1"/>
          </p:cNvSpPr>
          <p:nvPr>
            <p:ph type="pic" sz="quarter" idx="14"/>
          </p:nvPr>
        </p:nvSpPr>
        <p:spPr>
          <a:xfrm>
            <a:off x="4246054" y="914400"/>
            <a:ext cx="2404872" cy="5394316"/>
          </a:xfrm>
        </p:spPr>
        <p:txBody>
          <a:bodyPr tIns="914400" anchor="ctr"/>
          <a:lstStyle>
            <a:lvl1pPr algn="ctr">
              <a:defRPr>
                <a:solidFill>
                  <a:schemeClr val="bg1"/>
                </a:solidFill>
              </a:defRPr>
            </a:lvl1pPr>
          </a:lstStyle>
          <a:p>
            <a:r>
              <a:rPr lang="en-GB"/>
              <a:t>Click icon to add picture</a:t>
            </a:r>
            <a:endParaRPr lang="en-UA"/>
          </a:p>
        </p:txBody>
      </p:sp>
      <p:sp>
        <p:nvSpPr>
          <p:cNvPr id="51" name="Picture Placeholder 49">
            <a:extLst>
              <a:ext uri="{FF2B5EF4-FFF2-40B4-BE49-F238E27FC236}">
                <a16:creationId xmlns:a16="http://schemas.microsoft.com/office/drawing/2014/main" id="{E19025C1-B709-24E7-15A6-7B86DEC01C31}"/>
              </a:ext>
            </a:extLst>
          </p:cNvPr>
          <p:cNvSpPr>
            <a:spLocks noGrp="1"/>
          </p:cNvSpPr>
          <p:nvPr>
            <p:ph type="pic" sz="quarter" idx="15"/>
          </p:nvPr>
        </p:nvSpPr>
        <p:spPr>
          <a:xfrm>
            <a:off x="6833489" y="914400"/>
            <a:ext cx="2404872" cy="5394316"/>
          </a:xfrm>
        </p:spPr>
        <p:txBody>
          <a:bodyPr tIns="914400" anchor="ctr"/>
          <a:lstStyle>
            <a:lvl1pPr algn="ctr">
              <a:defRPr>
                <a:solidFill>
                  <a:schemeClr val="bg1"/>
                </a:solidFill>
              </a:defRPr>
            </a:lvl1pPr>
          </a:lstStyle>
          <a:p>
            <a:r>
              <a:rPr lang="en-GB"/>
              <a:t>Click icon to add picture</a:t>
            </a:r>
            <a:endParaRPr lang="en-UA"/>
          </a:p>
        </p:txBody>
      </p:sp>
      <p:sp>
        <p:nvSpPr>
          <p:cNvPr id="52" name="Picture Placeholder 49">
            <a:extLst>
              <a:ext uri="{FF2B5EF4-FFF2-40B4-BE49-F238E27FC236}">
                <a16:creationId xmlns:a16="http://schemas.microsoft.com/office/drawing/2014/main" id="{AF111D48-7D56-77D0-B586-C27CBB29A221}"/>
              </a:ext>
            </a:extLst>
          </p:cNvPr>
          <p:cNvSpPr>
            <a:spLocks noGrp="1"/>
          </p:cNvSpPr>
          <p:nvPr>
            <p:ph type="pic" sz="quarter" idx="16"/>
          </p:nvPr>
        </p:nvSpPr>
        <p:spPr>
          <a:xfrm>
            <a:off x="9420416" y="914400"/>
            <a:ext cx="2404872" cy="5394316"/>
          </a:xfrm>
        </p:spPr>
        <p:txBody>
          <a:bodyPr tIns="914400" anchor="ctr"/>
          <a:lstStyle>
            <a:lvl1pPr algn="ctr">
              <a:defRPr>
                <a:solidFill>
                  <a:schemeClr val="bg1"/>
                </a:solidFill>
              </a:defRPr>
            </a:lvl1pPr>
          </a:lstStyle>
          <a:p>
            <a:r>
              <a:rPr lang="en-GB"/>
              <a:t>Click icon to add picture</a:t>
            </a:r>
            <a:endParaRPr lang="en-UA"/>
          </a:p>
        </p:txBody>
      </p:sp>
      <p:sp>
        <p:nvSpPr>
          <p:cNvPr id="17" name="Rectangle 16">
            <a:extLst>
              <a:ext uri="{FF2B5EF4-FFF2-40B4-BE49-F238E27FC236}">
                <a16:creationId xmlns:a16="http://schemas.microsoft.com/office/drawing/2014/main" id="{C426927E-517D-5AE1-F65A-708C768D7B94}"/>
              </a:ext>
            </a:extLst>
          </p:cNvPr>
          <p:cNvSpPr/>
          <p:nvPr userDrawn="1"/>
        </p:nvSpPr>
        <p:spPr>
          <a:xfrm>
            <a:off x="4246054" y="914400"/>
            <a:ext cx="2404872" cy="5394316"/>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Text Placeholder 20">
            <a:extLst>
              <a:ext uri="{FF2B5EF4-FFF2-40B4-BE49-F238E27FC236}">
                <a16:creationId xmlns:a16="http://schemas.microsoft.com/office/drawing/2014/main" id="{F6F86317-87E3-596C-18DB-A572279D2118}"/>
              </a:ext>
            </a:extLst>
          </p:cNvPr>
          <p:cNvSpPr>
            <a:spLocks noGrp="1"/>
          </p:cNvSpPr>
          <p:nvPr>
            <p:ph type="body" sz="quarter" idx="10"/>
          </p:nvPr>
        </p:nvSpPr>
        <p:spPr>
          <a:xfrm>
            <a:off x="365125" y="3184525"/>
            <a:ext cx="3698874" cy="3124201"/>
          </a:xfrm>
        </p:spPr>
        <p:txBody>
          <a:bodyPr/>
          <a:lstStyle>
            <a:lvl1pPr marL="0" indent="0">
              <a:buClr>
                <a:schemeClr val="accent2"/>
              </a:buClr>
              <a:buFont typeface="Arial" panose="020B0604020202020204" pitchFamily="34" charset="0"/>
              <a:buNone/>
              <a:tabLst/>
              <a:defRPr sz="1400"/>
            </a:lvl1pPr>
            <a:lvl2pPr marL="449263" indent="-176213">
              <a:tabLst/>
              <a:defRPr sz="1400"/>
            </a:lvl2pPr>
            <a:lvl3pPr marL="625475" indent="-176213">
              <a:tabLst/>
              <a:defRPr sz="1400"/>
            </a:lvl3pPr>
            <a:lvl4pPr marL="801688" indent="-176213">
              <a:tabLst/>
              <a:defRPr sz="1400"/>
            </a:lvl4pPr>
            <a:lvl5pPr marL="977900" indent="-176213">
              <a:tabLs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22" name="Rectangle 21">
            <a:extLst>
              <a:ext uri="{FF2B5EF4-FFF2-40B4-BE49-F238E27FC236}">
                <a16:creationId xmlns:a16="http://schemas.microsoft.com/office/drawing/2014/main" id="{0DF40B1E-6AC5-F7AF-5C22-04F21C1B3A75}"/>
              </a:ext>
            </a:extLst>
          </p:cNvPr>
          <p:cNvSpPr/>
          <p:nvPr userDrawn="1"/>
        </p:nvSpPr>
        <p:spPr>
          <a:xfrm>
            <a:off x="6833489" y="914400"/>
            <a:ext cx="2404872" cy="5394316"/>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3" name="Rectangle 22">
            <a:extLst>
              <a:ext uri="{FF2B5EF4-FFF2-40B4-BE49-F238E27FC236}">
                <a16:creationId xmlns:a16="http://schemas.microsoft.com/office/drawing/2014/main" id="{11C8C275-B32F-0460-B743-F80C7C8EC875}"/>
              </a:ext>
            </a:extLst>
          </p:cNvPr>
          <p:cNvSpPr/>
          <p:nvPr userDrawn="1"/>
        </p:nvSpPr>
        <p:spPr>
          <a:xfrm>
            <a:off x="9420416" y="914400"/>
            <a:ext cx="2404872" cy="5394316"/>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27" name="Straight Connector 26">
            <a:extLst>
              <a:ext uri="{FF2B5EF4-FFF2-40B4-BE49-F238E27FC236}">
                <a16:creationId xmlns:a16="http://schemas.microsoft.com/office/drawing/2014/main" id="{61C2C7B0-1489-F93B-26FF-2229CE64DCAC}"/>
              </a:ext>
            </a:extLst>
          </p:cNvPr>
          <p:cNvCxnSpPr>
            <a:cxnSpLocks/>
          </p:cNvCxnSpPr>
          <p:nvPr userDrawn="1"/>
        </p:nvCxnSpPr>
        <p:spPr>
          <a:xfrm>
            <a:off x="365125" y="3004525"/>
            <a:ext cx="124421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6" name="Title 45">
            <a:extLst>
              <a:ext uri="{FF2B5EF4-FFF2-40B4-BE49-F238E27FC236}">
                <a16:creationId xmlns:a16="http://schemas.microsoft.com/office/drawing/2014/main" id="{F9AEB562-6E3D-7DA5-3984-D32670FD0E44}"/>
              </a:ext>
            </a:extLst>
          </p:cNvPr>
          <p:cNvSpPr>
            <a:spLocks noGrp="1"/>
          </p:cNvSpPr>
          <p:nvPr>
            <p:ph type="title"/>
          </p:nvPr>
        </p:nvSpPr>
        <p:spPr>
          <a:xfrm>
            <a:off x="365125" y="914013"/>
            <a:ext cx="3698366" cy="1440249"/>
          </a:xfrm>
        </p:spPr>
        <p:txBody>
          <a:bodyPr/>
          <a:lstStyle>
            <a:lvl1pPr>
              <a:defRPr>
                <a:solidFill>
                  <a:schemeClr val="accent1"/>
                </a:solidFill>
              </a:defRPr>
            </a:lvl1pPr>
          </a:lstStyle>
          <a:p>
            <a:r>
              <a:rPr lang="en-GB"/>
              <a:t>Click to edit Master title style</a:t>
            </a:r>
            <a:endParaRPr lang="en-UA"/>
          </a:p>
        </p:txBody>
      </p:sp>
      <p:sp>
        <p:nvSpPr>
          <p:cNvPr id="32" name="Text Placeholder 29">
            <a:extLst>
              <a:ext uri="{FF2B5EF4-FFF2-40B4-BE49-F238E27FC236}">
                <a16:creationId xmlns:a16="http://schemas.microsoft.com/office/drawing/2014/main" id="{5E5A16FA-D4AB-BAD4-D157-7B9EDE24004C}"/>
              </a:ext>
            </a:extLst>
          </p:cNvPr>
          <p:cNvSpPr>
            <a:spLocks noGrp="1"/>
          </p:cNvSpPr>
          <p:nvPr>
            <p:ph type="body" sz="quarter" idx="12"/>
          </p:nvPr>
        </p:nvSpPr>
        <p:spPr>
          <a:xfrm>
            <a:off x="7015036" y="3184524"/>
            <a:ext cx="2041778" cy="2942147"/>
          </a:xfrm>
        </p:spPr>
        <p:txBody>
          <a:bodyPr/>
          <a:lstStyle>
            <a:lvl1pPr>
              <a:defRPr sz="1400">
                <a:solidFill>
                  <a:schemeClr val="bg1"/>
                </a:solidFill>
              </a:defRPr>
            </a:lvl1pPr>
            <a:lvl2pPr marL="449263" indent="-176213">
              <a:tabLst/>
              <a:defRPr sz="1400">
                <a:solidFill>
                  <a:schemeClr val="bg1"/>
                </a:solidFill>
              </a:defRPr>
            </a:lvl2pPr>
            <a:lvl3pPr marL="625475" indent="-176213">
              <a:tabLst/>
              <a:defRPr sz="1400">
                <a:solidFill>
                  <a:schemeClr val="bg1"/>
                </a:solidFill>
              </a:defRPr>
            </a:lvl3pPr>
            <a:lvl4pPr marL="801688" indent="-176213">
              <a:tabLst/>
              <a:defRPr sz="1400">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3" name="Text Placeholder 29">
            <a:extLst>
              <a:ext uri="{FF2B5EF4-FFF2-40B4-BE49-F238E27FC236}">
                <a16:creationId xmlns:a16="http://schemas.microsoft.com/office/drawing/2014/main" id="{4C59D3B4-501D-4B1E-D3C8-78E711254E86}"/>
              </a:ext>
            </a:extLst>
          </p:cNvPr>
          <p:cNvSpPr>
            <a:spLocks noGrp="1"/>
          </p:cNvSpPr>
          <p:nvPr>
            <p:ph type="body" sz="quarter" idx="13"/>
          </p:nvPr>
        </p:nvSpPr>
        <p:spPr>
          <a:xfrm>
            <a:off x="9601963" y="3184524"/>
            <a:ext cx="2041778" cy="2942147"/>
          </a:xfrm>
        </p:spPr>
        <p:txBody>
          <a:bodyPr/>
          <a:lstStyle>
            <a:lvl1pPr>
              <a:defRPr sz="1400">
                <a:solidFill>
                  <a:schemeClr val="bg1"/>
                </a:solidFill>
              </a:defRPr>
            </a:lvl1pPr>
            <a:lvl2pPr marL="449263" indent="-176213">
              <a:tabLst/>
              <a:defRPr sz="1400">
                <a:solidFill>
                  <a:schemeClr val="bg1"/>
                </a:solidFill>
              </a:defRPr>
            </a:lvl2pPr>
            <a:lvl3pPr marL="625475" indent="-176213">
              <a:tabLst/>
              <a:defRPr sz="1400">
                <a:solidFill>
                  <a:schemeClr val="bg1"/>
                </a:solidFill>
              </a:defRPr>
            </a:lvl3pPr>
            <a:lvl4pPr marL="801688" indent="-176213">
              <a:tabLst/>
              <a:defRPr sz="1400">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0" name="Text Placeholder 29">
            <a:extLst>
              <a:ext uri="{FF2B5EF4-FFF2-40B4-BE49-F238E27FC236}">
                <a16:creationId xmlns:a16="http://schemas.microsoft.com/office/drawing/2014/main" id="{00FE58B1-4595-5A26-FC09-84F550F44F1B}"/>
              </a:ext>
            </a:extLst>
          </p:cNvPr>
          <p:cNvSpPr>
            <a:spLocks noGrp="1"/>
          </p:cNvSpPr>
          <p:nvPr>
            <p:ph type="body" sz="quarter" idx="11"/>
          </p:nvPr>
        </p:nvSpPr>
        <p:spPr>
          <a:xfrm>
            <a:off x="4428108" y="3184524"/>
            <a:ext cx="2041778" cy="2942147"/>
          </a:xfrm>
        </p:spPr>
        <p:txBody>
          <a:bodyPr/>
          <a:lstStyle>
            <a:lvl1pPr>
              <a:defRPr sz="1400">
                <a:solidFill>
                  <a:schemeClr val="bg1"/>
                </a:solidFill>
              </a:defRPr>
            </a:lvl1pPr>
            <a:lvl2pPr marL="449263" indent="-176213">
              <a:tabLst/>
              <a:defRPr sz="1400">
                <a:solidFill>
                  <a:schemeClr val="bg1"/>
                </a:solidFill>
              </a:defRPr>
            </a:lvl2pPr>
            <a:lvl3pPr marL="625475" indent="-176213">
              <a:tabLst/>
              <a:defRPr sz="1400">
                <a:solidFill>
                  <a:schemeClr val="bg1"/>
                </a:solidFill>
              </a:defRPr>
            </a:lvl3pPr>
            <a:lvl4pPr marL="801688" indent="-176213">
              <a:tabLst/>
              <a:defRPr sz="1400">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3" name="Slide Number Placeholder 52">
            <a:extLst>
              <a:ext uri="{FF2B5EF4-FFF2-40B4-BE49-F238E27FC236}">
                <a16:creationId xmlns:a16="http://schemas.microsoft.com/office/drawing/2014/main" id="{17C5A6EF-0840-AB27-9860-2C1D796A8A4C}"/>
              </a:ext>
            </a:extLst>
          </p:cNvPr>
          <p:cNvSpPr>
            <a:spLocks noGrp="1"/>
          </p:cNvSpPr>
          <p:nvPr>
            <p:ph type="sldNum" sz="quarter" idx="17"/>
          </p:nvPr>
        </p:nvSpPr>
        <p:spPr/>
        <p:txBody>
          <a:bodyPr/>
          <a:lstStyle/>
          <a:p>
            <a:fld id="{D5B19981-FE0B-A442-B119-4653E838F494}" type="slidenum">
              <a:rPr lang="en-UA" smtClean="0"/>
              <a:pPr/>
              <a:t>‹#›</a:t>
            </a:fld>
            <a:endParaRPr lang="en-UA"/>
          </a:p>
        </p:txBody>
      </p:sp>
    </p:spTree>
    <p:extLst>
      <p:ext uri="{BB962C8B-B14F-4D97-AF65-F5344CB8AC3E}">
        <p14:creationId xmlns:p14="http://schemas.microsoft.com/office/powerpoint/2010/main" val="48595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summary">
    <p:spTree>
      <p:nvGrpSpPr>
        <p:cNvPr id="1" name=""/>
        <p:cNvGrpSpPr/>
        <p:nvPr/>
      </p:nvGrpSpPr>
      <p:grpSpPr>
        <a:xfrm>
          <a:off x="0" y="0"/>
          <a:ext cx="0" cy="0"/>
          <a:chOff x="0" y="0"/>
          <a:chExt cx="0" cy="0"/>
        </a:xfrm>
      </p:grpSpPr>
      <p:sp>
        <p:nvSpPr>
          <p:cNvPr id="51" name="Picture Placeholder 49">
            <a:extLst>
              <a:ext uri="{FF2B5EF4-FFF2-40B4-BE49-F238E27FC236}">
                <a16:creationId xmlns:a16="http://schemas.microsoft.com/office/drawing/2014/main" id="{E19025C1-B709-24E7-15A6-7B86DEC01C31}"/>
              </a:ext>
            </a:extLst>
          </p:cNvPr>
          <p:cNvSpPr>
            <a:spLocks noGrp="1"/>
          </p:cNvSpPr>
          <p:nvPr>
            <p:ph type="pic" sz="quarter" idx="15"/>
          </p:nvPr>
        </p:nvSpPr>
        <p:spPr>
          <a:xfrm>
            <a:off x="6833489" y="914400"/>
            <a:ext cx="2404872" cy="5394316"/>
          </a:xfrm>
        </p:spPr>
        <p:txBody>
          <a:bodyPr tIns="914400" anchor="ctr"/>
          <a:lstStyle>
            <a:lvl1pPr algn="ctr">
              <a:defRPr>
                <a:solidFill>
                  <a:schemeClr val="bg1"/>
                </a:solidFill>
              </a:defRPr>
            </a:lvl1pPr>
          </a:lstStyle>
          <a:p>
            <a:r>
              <a:rPr lang="en-GB"/>
              <a:t>Click icon to add picture</a:t>
            </a:r>
            <a:endParaRPr lang="en-UA"/>
          </a:p>
        </p:txBody>
      </p:sp>
      <p:sp>
        <p:nvSpPr>
          <p:cNvPr id="52" name="Picture Placeholder 49">
            <a:extLst>
              <a:ext uri="{FF2B5EF4-FFF2-40B4-BE49-F238E27FC236}">
                <a16:creationId xmlns:a16="http://schemas.microsoft.com/office/drawing/2014/main" id="{AF111D48-7D56-77D0-B586-C27CBB29A221}"/>
              </a:ext>
            </a:extLst>
          </p:cNvPr>
          <p:cNvSpPr>
            <a:spLocks noGrp="1"/>
          </p:cNvSpPr>
          <p:nvPr>
            <p:ph type="pic" sz="quarter" idx="16"/>
          </p:nvPr>
        </p:nvSpPr>
        <p:spPr>
          <a:xfrm>
            <a:off x="9420416" y="914400"/>
            <a:ext cx="2404872" cy="5394316"/>
          </a:xfrm>
        </p:spPr>
        <p:txBody>
          <a:bodyPr tIns="914400" anchor="ctr"/>
          <a:lstStyle>
            <a:lvl1pPr algn="ctr">
              <a:defRPr>
                <a:solidFill>
                  <a:schemeClr val="bg1"/>
                </a:solidFill>
              </a:defRPr>
            </a:lvl1pPr>
          </a:lstStyle>
          <a:p>
            <a:r>
              <a:rPr lang="en-GB"/>
              <a:t>Click icon to add picture</a:t>
            </a:r>
            <a:endParaRPr lang="en-UA"/>
          </a:p>
        </p:txBody>
      </p:sp>
      <p:sp>
        <p:nvSpPr>
          <p:cNvPr id="21" name="Text Placeholder 20">
            <a:extLst>
              <a:ext uri="{FF2B5EF4-FFF2-40B4-BE49-F238E27FC236}">
                <a16:creationId xmlns:a16="http://schemas.microsoft.com/office/drawing/2014/main" id="{F6F86317-87E3-596C-18DB-A572279D2118}"/>
              </a:ext>
            </a:extLst>
          </p:cNvPr>
          <p:cNvSpPr>
            <a:spLocks noGrp="1"/>
          </p:cNvSpPr>
          <p:nvPr>
            <p:ph type="body" sz="quarter" idx="10"/>
          </p:nvPr>
        </p:nvSpPr>
        <p:spPr>
          <a:xfrm>
            <a:off x="365124" y="3184525"/>
            <a:ext cx="6088941" cy="3124201"/>
          </a:xfrm>
        </p:spPr>
        <p:txBody>
          <a:bodyPr/>
          <a:lstStyle>
            <a:lvl1pPr>
              <a:defRPr sz="1400"/>
            </a:lvl1pPr>
            <a:lvl2pPr marL="449263" indent="-176213">
              <a:tabLst/>
              <a:defRPr sz="1400"/>
            </a:lvl2pPr>
            <a:lvl3pPr marL="625475" indent="-176213">
              <a:tabLst/>
              <a:defRPr sz="1400"/>
            </a:lvl3pPr>
            <a:lvl4pPr marL="801688" indent="-176213">
              <a:tabLst/>
              <a:defRPr sz="1400"/>
            </a:lvl4pPr>
            <a:lvl5pPr marL="977900" indent="-176213">
              <a:tabLs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22" name="Rectangle 21">
            <a:extLst>
              <a:ext uri="{FF2B5EF4-FFF2-40B4-BE49-F238E27FC236}">
                <a16:creationId xmlns:a16="http://schemas.microsoft.com/office/drawing/2014/main" id="{0DF40B1E-6AC5-F7AF-5C22-04F21C1B3A75}"/>
              </a:ext>
            </a:extLst>
          </p:cNvPr>
          <p:cNvSpPr/>
          <p:nvPr userDrawn="1"/>
        </p:nvSpPr>
        <p:spPr>
          <a:xfrm>
            <a:off x="6833489" y="914400"/>
            <a:ext cx="2404872" cy="5394316"/>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3" name="Rectangle 22">
            <a:extLst>
              <a:ext uri="{FF2B5EF4-FFF2-40B4-BE49-F238E27FC236}">
                <a16:creationId xmlns:a16="http://schemas.microsoft.com/office/drawing/2014/main" id="{11C8C275-B32F-0460-B743-F80C7C8EC875}"/>
              </a:ext>
            </a:extLst>
          </p:cNvPr>
          <p:cNvSpPr/>
          <p:nvPr userDrawn="1"/>
        </p:nvSpPr>
        <p:spPr>
          <a:xfrm>
            <a:off x="9420416" y="914400"/>
            <a:ext cx="2404872" cy="5394316"/>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27" name="Straight Connector 26">
            <a:extLst>
              <a:ext uri="{FF2B5EF4-FFF2-40B4-BE49-F238E27FC236}">
                <a16:creationId xmlns:a16="http://schemas.microsoft.com/office/drawing/2014/main" id="{61C2C7B0-1489-F93B-26FF-2229CE64DCAC}"/>
              </a:ext>
            </a:extLst>
          </p:cNvPr>
          <p:cNvCxnSpPr>
            <a:cxnSpLocks/>
          </p:cNvCxnSpPr>
          <p:nvPr userDrawn="1"/>
        </p:nvCxnSpPr>
        <p:spPr>
          <a:xfrm>
            <a:off x="365125" y="3004525"/>
            <a:ext cx="124421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6" name="Title 45">
            <a:extLst>
              <a:ext uri="{FF2B5EF4-FFF2-40B4-BE49-F238E27FC236}">
                <a16:creationId xmlns:a16="http://schemas.microsoft.com/office/drawing/2014/main" id="{F9AEB562-6E3D-7DA5-3984-D32670FD0E44}"/>
              </a:ext>
            </a:extLst>
          </p:cNvPr>
          <p:cNvSpPr>
            <a:spLocks noGrp="1"/>
          </p:cNvSpPr>
          <p:nvPr>
            <p:ph type="title"/>
          </p:nvPr>
        </p:nvSpPr>
        <p:spPr>
          <a:xfrm>
            <a:off x="365125" y="914013"/>
            <a:ext cx="6088940" cy="1440249"/>
          </a:xfrm>
        </p:spPr>
        <p:txBody>
          <a:bodyPr/>
          <a:lstStyle>
            <a:lvl1pPr>
              <a:defRPr>
                <a:solidFill>
                  <a:schemeClr val="accent1"/>
                </a:solidFill>
              </a:defRPr>
            </a:lvl1pPr>
          </a:lstStyle>
          <a:p>
            <a:r>
              <a:rPr lang="en-GB"/>
              <a:t>Click to edit Master title style</a:t>
            </a:r>
            <a:endParaRPr lang="en-UA"/>
          </a:p>
        </p:txBody>
      </p:sp>
      <p:sp>
        <p:nvSpPr>
          <p:cNvPr id="32" name="Text Placeholder 29">
            <a:extLst>
              <a:ext uri="{FF2B5EF4-FFF2-40B4-BE49-F238E27FC236}">
                <a16:creationId xmlns:a16="http://schemas.microsoft.com/office/drawing/2014/main" id="{5E5A16FA-D4AB-BAD4-D157-7B9EDE24004C}"/>
              </a:ext>
            </a:extLst>
          </p:cNvPr>
          <p:cNvSpPr>
            <a:spLocks noGrp="1"/>
          </p:cNvSpPr>
          <p:nvPr>
            <p:ph type="body" sz="quarter" idx="12"/>
          </p:nvPr>
        </p:nvSpPr>
        <p:spPr>
          <a:xfrm>
            <a:off x="7015036" y="3184524"/>
            <a:ext cx="2041778" cy="2942147"/>
          </a:xfrm>
        </p:spPr>
        <p:txBody>
          <a:bodyPr/>
          <a:lstStyle>
            <a:lvl1pPr>
              <a:defRPr sz="1400">
                <a:solidFill>
                  <a:schemeClr val="bg1"/>
                </a:solidFill>
              </a:defRPr>
            </a:lvl1pPr>
            <a:lvl2pPr marL="449263" indent="-176213">
              <a:tabLst/>
              <a:defRPr sz="1400">
                <a:solidFill>
                  <a:schemeClr val="bg1"/>
                </a:solidFill>
              </a:defRPr>
            </a:lvl2pPr>
            <a:lvl3pPr marL="625475" indent="-176213">
              <a:tabLst/>
              <a:defRPr sz="1400">
                <a:solidFill>
                  <a:schemeClr val="bg1"/>
                </a:solidFill>
              </a:defRPr>
            </a:lvl3pPr>
            <a:lvl4pPr marL="801688" indent="-176213">
              <a:tabLst/>
              <a:defRPr sz="1400">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3" name="Text Placeholder 29">
            <a:extLst>
              <a:ext uri="{FF2B5EF4-FFF2-40B4-BE49-F238E27FC236}">
                <a16:creationId xmlns:a16="http://schemas.microsoft.com/office/drawing/2014/main" id="{4C59D3B4-501D-4B1E-D3C8-78E711254E86}"/>
              </a:ext>
            </a:extLst>
          </p:cNvPr>
          <p:cNvSpPr>
            <a:spLocks noGrp="1"/>
          </p:cNvSpPr>
          <p:nvPr>
            <p:ph type="body" sz="quarter" idx="13"/>
          </p:nvPr>
        </p:nvSpPr>
        <p:spPr>
          <a:xfrm>
            <a:off x="9601963" y="3184524"/>
            <a:ext cx="2041778" cy="2942147"/>
          </a:xfrm>
        </p:spPr>
        <p:txBody>
          <a:bodyPr/>
          <a:lstStyle>
            <a:lvl1pPr>
              <a:defRPr sz="1400">
                <a:solidFill>
                  <a:schemeClr val="bg1"/>
                </a:solidFill>
              </a:defRPr>
            </a:lvl1pPr>
            <a:lvl2pPr marL="449263" indent="-176213">
              <a:tabLst/>
              <a:defRPr sz="1400">
                <a:solidFill>
                  <a:schemeClr val="bg1"/>
                </a:solidFill>
              </a:defRPr>
            </a:lvl2pPr>
            <a:lvl3pPr marL="625475" indent="-176213">
              <a:tabLst/>
              <a:defRPr sz="1400">
                <a:solidFill>
                  <a:schemeClr val="bg1"/>
                </a:solidFill>
              </a:defRPr>
            </a:lvl3pPr>
            <a:lvl4pPr marL="801688" indent="-176213">
              <a:tabLst/>
              <a:defRPr sz="1400">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3" name="Slide Number Placeholder 52">
            <a:extLst>
              <a:ext uri="{FF2B5EF4-FFF2-40B4-BE49-F238E27FC236}">
                <a16:creationId xmlns:a16="http://schemas.microsoft.com/office/drawing/2014/main" id="{17C5A6EF-0840-AB27-9860-2C1D796A8A4C}"/>
              </a:ext>
            </a:extLst>
          </p:cNvPr>
          <p:cNvSpPr>
            <a:spLocks noGrp="1"/>
          </p:cNvSpPr>
          <p:nvPr>
            <p:ph type="sldNum" sz="quarter" idx="17"/>
          </p:nvPr>
        </p:nvSpPr>
        <p:spPr/>
        <p:txBody>
          <a:bodyPr/>
          <a:lstStyle/>
          <a:p>
            <a:fld id="{D5B19981-FE0B-A442-B119-4653E838F494}" type="slidenum">
              <a:rPr lang="en-UA" smtClean="0"/>
              <a:pPr/>
              <a:t>‹#›</a:t>
            </a:fld>
            <a:endParaRPr lang="en-UA"/>
          </a:p>
        </p:txBody>
      </p:sp>
    </p:spTree>
    <p:extLst>
      <p:ext uri="{BB962C8B-B14F-4D97-AF65-F5344CB8AC3E}">
        <p14:creationId xmlns:p14="http://schemas.microsoft.com/office/powerpoint/2010/main" val="2401203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section summary">
    <p:spTree>
      <p:nvGrpSpPr>
        <p:cNvPr id="1" name=""/>
        <p:cNvGrpSpPr/>
        <p:nvPr/>
      </p:nvGrpSpPr>
      <p:grpSpPr>
        <a:xfrm>
          <a:off x="0" y="0"/>
          <a:ext cx="0" cy="0"/>
          <a:chOff x="0" y="0"/>
          <a:chExt cx="0" cy="0"/>
        </a:xfrm>
      </p:grpSpPr>
      <p:sp>
        <p:nvSpPr>
          <p:cNvPr id="51" name="Picture Placeholder 49">
            <a:extLst>
              <a:ext uri="{FF2B5EF4-FFF2-40B4-BE49-F238E27FC236}">
                <a16:creationId xmlns:a16="http://schemas.microsoft.com/office/drawing/2014/main" id="{E19025C1-B709-24E7-15A6-7B86DEC01C31}"/>
              </a:ext>
            </a:extLst>
          </p:cNvPr>
          <p:cNvSpPr>
            <a:spLocks noGrp="1"/>
          </p:cNvSpPr>
          <p:nvPr>
            <p:ph type="pic" sz="quarter" idx="15"/>
          </p:nvPr>
        </p:nvSpPr>
        <p:spPr>
          <a:xfrm>
            <a:off x="6833489" y="914400"/>
            <a:ext cx="4990426" cy="5394316"/>
          </a:xfrm>
        </p:spPr>
        <p:txBody>
          <a:bodyPr tIns="914400" anchor="ctr"/>
          <a:lstStyle>
            <a:lvl1pPr algn="ctr">
              <a:defRPr>
                <a:solidFill>
                  <a:schemeClr val="bg1"/>
                </a:solidFill>
              </a:defRPr>
            </a:lvl1pPr>
          </a:lstStyle>
          <a:p>
            <a:r>
              <a:rPr lang="en-GB"/>
              <a:t>Click icon to add picture</a:t>
            </a:r>
            <a:endParaRPr lang="en-UA"/>
          </a:p>
        </p:txBody>
      </p:sp>
      <p:sp>
        <p:nvSpPr>
          <p:cNvPr id="21" name="Text Placeholder 20">
            <a:extLst>
              <a:ext uri="{FF2B5EF4-FFF2-40B4-BE49-F238E27FC236}">
                <a16:creationId xmlns:a16="http://schemas.microsoft.com/office/drawing/2014/main" id="{F6F86317-87E3-596C-18DB-A572279D2118}"/>
              </a:ext>
            </a:extLst>
          </p:cNvPr>
          <p:cNvSpPr>
            <a:spLocks noGrp="1"/>
          </p:cNvSpPr>
          <p:nvPr>
            <p:ph type="body" sz="quarter" idx="10"/>
          </p:nvPr>
        </p:nvSpPr>
        <p:spPr>
          <a:xfrm>
            <a:off x="365124" y="3184525"/>
            <a:ext cx="6088941" cy="3124201"/>
          </a:xfrm>
        </p:spPr>
        <p:txBody>
          <a:bodyPr/>
          <a:lstStyle>
            <a:lvl1pPr>
              <a:defRPr sz="1400"/>
            </a:lvl1pPr>
            <a:lvl2pPr marL="449263" indent="-176213">
              <a:tabLst/>
              <a:defRPr sz="1400"/>
            </a:lvl2pPr>
            <a:lvl3pPr marL="625475" indent="-176213">
              <a:tabLst/>
              <a:defRPr sz="1400"/>
            </a:lvl3pPr>
            <a:lvl4pPr marL="801688" indent="-176213">
              <a:tabLst/>
              <a:defRPr sz="1400"/>
            </a:lvl4pPr>
            <a:lvl5pPr marL="977900" indent="-176213">
              <a:tabLs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22" name="Rectangle 21">
            <a:extLst>
              <a:ext uri="{FF2B5EF4-FFF2-40B4-BE49-F238E27FC236}">
                <a16:creationId xmlns:a16="http://schemas.microsoft.com/office/drawing/2014/main" id="{0DF40B1E-6AC5-F7AF-5C22-04F21C1B3A75}"/>
              </a:ext>
            </a:extLst>
          </p:cNvPr>
          <p:cNvSpPr/>
          <p:nvPr userDrawn="1"/>
        </p:nvSpPr>
        <p:spPr>
          <a:xfrm>
            <a:off x="6833488" y="914400"/>
            <a:ext cx="4990427" cy="5394316"/>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27" name="Straight Connector 26">
            <a:extLst>
              <a:ext uri="{FF2B5EF4-FFF2-40B4-BE49-F238E27FC236}">
                <a16:creationId xmlns:a16="http://schemas.microsoft.com/office/drawing/2014/main" id="{61C2C7B0-1489-F93B-26FF-2229CE64DCAC}"/>
              </a:ext>
            </a:extLst>
          </p:cNvPr>
          <p:cNvCxnSpPr>
            <a:cxnSpLocks/>
          </p:cNvCxnSpPr>
          <p:nvPr userDrawn="1"/>
        </p:nvCxnSpPr>
        <p:spPr>
          <a:xfrm>
            <a:off x="365125" y="3004525"/>
            <a:ext cx="124421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6" name="Title 45">
            <a:extLst>
              <a:ext uri="{FF2B5EF4-FFF2-40B4-BE49-F238E27FC236}">
                <a16:creationId xmlns:a16="http://schemas.microsoft.com/office/drawing/2014/main" id="{F9AEB562-6E3D-7DA5-3984-D32670FD0E44}"/>
              </a:ext>
            </a:extLst>
          </p:cNvPr>
          <p:cNvSpPr>
            <a:spLocks noGrp="1"/>
          </p:cNvSpPr>
          <p:nvPr>
            <p:ph type="title"/>
          </p:nvPr>
        </p:nvSpPr>
        <p:spPr>
          <a:xfrm>
            <a:off x="365125" y="914013"/>
            <a:ext cx="6088940" cy="1440249"/>
          </a:xfrm>
        </p:spPr>
        <p:txBody>
          <a:bodyPr/>
          <a:lstStyle>
            <a:lvl1pPr>
              <a:defRPr>
                <a:solidFill>
                  <a:schemeClr val="accent1"/>
                </a:solidFill>
              </a:defRPr>
            </a:lvl1pPr>
          </a:lstStyle>
          <a:p>
            <a:r>
              <a:rPr lang="en-GB"/>
              <a:t>Click to edit Master title style</a:t>
            </a:r>
            <a:endParaRPr lang="en-UA"/>
          </a:p>
        </p:txBody>
      </p:sp>
      <p:sp>
        <p:nvSpPr>
          <p:cNvPr id="32" name="Text Placeholder 29">
            <a:extLst>
              <a:ext uri="{FF2B5EF4-FFF2-40B4-BE49-F238E27FC236}">
                <a16:creationId xmlns:a16="http://schemas.microsoft.com/office/drawing/2014/main" id="{5E5A16FA-D4AB-BAD4-D157-7B9EDE24004C}"/>
              </a:ext>
            </a:extLst>
          </p:cNvPr>
          <p:cNvSpPr>
            <a:spLocks noGrp="1"/>
          </p:cNvSpPr>
          <p:nvPr>
            <p:ph type="body" sz="quarter" idx="12"/>
          </p:nvPr>
        </p:nvSpPr>
        <p:spPr>
          <a:xfrm>
            <a:off x="7015036" y="3184524"/>
            <a:ext cx="4599330" cy="2942147"/>
          </a:xfrm>
        </p:spPr>
        <p:txBody>
          <a:bodyPr/>
          <a:lstStyle>
            <a:lvl1pPr>
              <a:defRPr sz="1400">
                <a:solidFill>
                  <a:schemeClr val="bg1"/>
                </a:solidFill>
              </a:defRPr>
            </a:lvl1pPr>
            <a:lvl2pPr marL="449263" indent="-176213">
              <a:tabLst/>
              <a:defRPr sz="1400">
                <a:solidFill>
                  <a:schemeClr val="bg1"/>
                </a:solidFill>
              </a:defRPr>
            </a:lvl2pPr>
            <a:lvl3pPr marL="625475" indent="-176213">
              <a:tabLst/>
              <a:defRPr sz="1400">
                <a:solidFill>
                  <a:schemeClr val="bg1"/>
                </a:solidFill>
              </a:defRPr>
            </a:lvl3pPr>
            <a:lvl4pPr marL="801688" indent="-176213">
              <a:tabLst/>
              <a:defRPr sz="1400">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3" name="Slide Number Placeholder 52">
            <a:extLst>
              <a:ext uri="{FF2B5EF4-FFF2-40B4-BE49-F238E27FC236}">
                <a16:creationId xmlns:a16="http://schemas.microsoft.com/office/drawing/2014/main" id="{17C5A6EF-0840-AB27-9860-2C1D796A8A4C}"/>
              </a:ext>
            </a:extLst>
          </p:cNvPr>
          <p:cNvSpPr>
            <a:spLocks noGrp="1"/>
          </p:cNvSpPr>
          <p:nvPr>
            <p:ph type="sldNum" sz="quarter" idx="17"/>
          </p:nvPr>
        </p:nvSpPr>
        <p:spPr/>
        <p:txBody>
          <a:bodyPr/>
          <a:lstStyle/>
          <a:p>
            <a:fld id="{D5B19981-FE0B-A442-B119-4653E838F494}" type="slidenum">
              <a:rPr lang="en-UA" smtClean="0"/>
              <a:pPr/>
              <a:t>‹#›</a:t>
            </a:fld>
            <a:endParaRPr lang="en-UA"/>
          </a:p>
        </p:txBody>
      </p:sp>
    </p:spTree>
    <p:extLst>
      <p:ext uri="{BB962C8B-B14F-4D97-AF65-F5344CB8AC3E}">
        <p14:creationId xmlns:p14="http://schemas.microsoft.com/office/powerpoint/2010/main" val="2186424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arrow panels &amp; picture">
    <p:bg>
      <p:bgPr>
        <a:solidFill>
          <a:srgbClr val="F6F6F8"/>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850791C-503B-BC62-47E2-BD54855D26B0}"/>
              </a:ext>
            </a:extLst>
          </p:cNvPr>
          <p:cNvPicPr>
            <a:picLocks noChangeAspect="1"/>
          </p:cNvPicPr>
          <p:nvPr userDrawn="1"/>
        </p:nvPicPr>
        <p:blipFill>
          <a:blip>
            <a:alphaModFix/>
            <a:extLst>
              <a:ext uri="{96DAC541-7B7A-43D3-8B79-37D633B846F1}">
                <asvg:svgBlip xmlns:asvg="http://schemas.microsoft.com/office/drawing/2016/SVG/main" r:embed="rId2"/>
              </a:ext>
            </a:extLst>
          </a:blip>
          <a:srcRect t="13514"/>
          <a:stretch/>
        </p:blipFill>
        <p:spPr>
          <a:xfrm>
            <a:off x="4531970" y="0"/>
            <a:ext cx="5208319" cy="3032273"/>
          </a:xfrm>
          <a:prstGeom prst="rect">
            <a:avLst/>
          </a:prstGeom>
        </p:spPr>
      </p:pic>
      <p:sp>
        <p:nvSpPr>
          <p:cNvPr id="5" name="Rectangle 4">
            <a:extLst>
              <a:ext uri="{FF2B5EF4-FFF2-40B4-BE49-F238E27FC236}">
                <a16:creationId xmlns:a16="http://schemas.microsoft.com/office/drawing/2014/main" id="{DD2F7C97-EEA3-A785-BD81-3D6F2EBA10D1}"/>
              </a:ext>
            </a:extLst>
          </p:cNvPr>
          <p:cNvSpPr/>
          <p:nvPr userDrawn="1"/>
        </p:nvSpPr>
        <p:spPr>
          <a:xfrm>
            <a:off x="365125" y="2356276"/>
            <a:ext cx="3698875" cy="4135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591A1D96-3452-FEC7-3741-37B6A08535E0}"/>
              </a:ext>
            </a:extLst>
          </p:cNvPr>
          <p:cNvSpPr/>
          <p:nvPr userDrawn="1"/>
        </p:nvSpPr>
        <p:spPr>
          <a:xfrm>
            <a:off x="4244975" y="2356276"/>
            <a:ext cx="3698875" cy="4135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Rectangle 6">
            <a:extLst>
              <a:ext uri="{FF2B5EF4-FFF2-40B4-BE49-F238E27FC236}">
                <a16:creationId xmlns:a16="http://schemas.microsoft.com/office/drawing/2014/main" id="{8D8EF8A6-7DF1-8AC8-CEFC-F04FF9EDBCCF}"/>
              </a:ext>
            </a:extLst>
          </p:cNvPr>
          <p:cNvSpPr/>
          <p:nvPr userDrawn="1"/>
        </p:nvSpPr>
        <p:spPr>
          <a:xfrm>
            <a:off x="8124825" y="914013"/>
            <a:ext cx="3698875" cy="5577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nvGrpSpPr>
          <p:cNvPr id="11" name="Group 10">
            <a:extLst>
              <a:ext uri="{FF2B5EF4-FFF2-40B4-BE49-F238E27FC236}">
                <a16:creationId xmlns:a16="http://schemas.microsoft.com/office/drawing/2014/main" id="{667281CD-7566-A6F0-7457-6C5D7188C5DE}"/>
              </a:ext>
            </a:extLst>
          </p:cNvPr>
          <p:cNvGrpSpPr/>
          <p:nvPr userDrawn="1"/>
        </p:nvGrpSpPr>
        <p:grpSpPr>
          <a:xfrm>
            <a:off x="547179" y="2538331"/>
            <a:ext cx="416265" cy="416265"/>
            <a:chOff x="4428108" y="547179"/>
            <a:chExt cx="416265" cy="416265"/>
          </a:xfrm>
        </p:grpSpPr>
        <p:sp>
          <p:nvSpPr>
            <p:cNvPr id="9" name="Rectangle 8">
              <a:extLst>
                <a:ext uri="{FF2B5EF4-FFF2-40B4-BE49-F238E27FC236}">
                  <a16:creationId xmlns:a16="http://schemas.microsoft.com/office/drawing/2014/main" id="{F6A6057D-B86F-4491-ED46-B7444F592316}"/>
                </a:ext>
              </a:extLst>
            </p:cNvPr>
            <p:cNvSpPr/>
            <p:nvPr userDrawn="1"/>
          </p:nvSpPr>
          <p:spPr>
            <a:xfrm flipH="1" flipV="1">
              <a:off x="4428108" y="547179"/>
              <a:ext cx="416265" cy="416265"/>
            </a:xfrm>
            <a:prstGeom prst="rect">
              <a:avLst/>
            </a:prstGeom>
            <a:solidFill>
              <a:srgbClr val="FE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0" name="Graphic 9">
              <a:extLst>
                <a:ext uri="{FF2B5EF4-FFF2-40B4-BE49-F238E27FC236}">
                  <a16:creationId xmlns:a16="http://schemas.microsoft.com/office/drawing/2014/main" id="{BBA5F628-C3D7-2214-47E1-1B3FEB9A10C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V="1">
              <a:off x="4473326" y="592396"/>
              <a:ext cx="325830" cy="325830"/>
            </a:xfrm>
            <a:prstGeom prst="rect">
              <a:avLst/>
            </a:prstGeom>
          </p:spPr>
        </p:pic>
      </p:grpSp>
      <p:grpSp>
        <p:nvGrpSpPr>
          <p:cNvPr id="13" name="Group 12">
            <a:extLst>
              <a:ext uri="{FF2B5EF4-FFF2-40B4-BE49-F238E27FC236}">
                <a16:creationId xmlns:a16="http://schemas.microsoft.com/office/drawing/2014/main" id="{A4FBA13C-E0A4-51DE-96D7-6409F9F0AF91}"/>
              </a:ext>
            </a:extLst>
          </p:cNvPr>
          <p:cNvGrpSpPr/>
          <p:nvPr userDrawn="1"/>
        </p:nvGrpSpPr>
        <p:grpSpPr>
          <a:xfrm>
            <a:off x="4427029" y="2538331"/>
            <a:ext cx="416265" cy="416265"/>
            <a:chOff x="4428108" y="547179"/>
            <a:chExt cx="416265" cy="416265"/>
          </a:xfrm>
        </p:grpSpPr>
        <p:sp>
          <p:nvSpPr>
            <p:cNvPr id="14" name="Rectangle 13">
              <a:extLst>
                <a:ext uri="{FF2B5EF4-FFF2-40B4-BE49-F238E27FC236}">
                  <a16:creationId xmlns:a16="http://schemas.microsoft.com/office/drawing/2014/main" id="{C51274EC-DE2B-E706-99B7-E8167EAD8CA7}"/>
                </a:ext>
              </a:extLst>
            </p:cNvPr>
            <p:cNvSpPr/>
            <p:nvPr userDrawn="1"/>
          </p:nvSpPr>
          <p:spPr>
            <a:xfrm flipH="1" flipV="1">
              <a:off x="4428108" y="547179"/>
              <a:ext cx="416265" cy="41626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5" name="Graphic 14">
              <a:extLst>
                <a:ext uri="{FF2B5EF4-FFF2-40B4-BE49-F238E27FC236}">
                  <a16:creationId xmlns:a16="http://schemas.microsoft.com/office/drawing/2014/main" id="{A8378884-3726-EE9D-CEFB-A2E4A60F442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V="1">
              <a:off x="4473326" y="592396"/>
              <a:ext cx="325830" cy="325830"/>
            </a:xfrm>
            <a:prstGeom prst="rect">
              <a:avLst/>
            </a:prstGeom>
          </p:spPr>
        </p:pic>
      </p:grpSp>
      <p:sp>
        <p:nvSpPr>
          <p:cNvPr id="18" name="Picture Placeholder 17">
            <a:extLst>
              <a:ext uri="{FF2B5EF4-FFF2-40B4-BE49-F238E27FC236}">
                <a16:creationId xmlns:a16="http://schemas.microsoft.com/office/drawing/2014/main" id="{5D825AAB-F39A-5E44-0BD0-3E66F80AD30F}"/>
              </a:ext>
            </a:extLst>
          </p:cNvPr>
          <p:cNvSpPr>
            <a:spLocks noGrp="1"/>
          </p:cNvSpPr>
          <p:nvPr>
            <p:ph type="pic" sz="quarter" idx="10"/>
          </p:nvPr>
        </p:nvSpPr>
        <p:spPr>
          <a:xfrm>
            <a:off x="8124824" y="914014"/>
            <a:ext cx="3698875" cy="5577274"/>
          </a:xfrm>
        </p:spPr>
        <p:txBody>
          <a:bodyPr bIns="914400" anchor="ctr"/>
          <a:lstStyle>
            <a:lvl1pPr algn="ctr">
              <a:defRPr/>
            </a:lvl1pPr>
          </a:lstStyle>
          <a:p>
            <a:r>
              <a:rPr lang="en-GB"/>
              <a:t>Click icon to add picture</a:t>
            </a:r>
            <a:endParaRPr lang="en-UA"/>
          </a:p>
        </p:txBody>
      </p:sp>
      <p:sp>
        <p:nvSpPr>
          <p:cNvPr id="20" name="Text Placeholder 19">
            <a:extLst>
              <a:ext uri="{FF2B5EF4-FFF2-40B4-BE49-F238E27FC236}">
                <a16:creationId xmlns:a16="http://schemas.microsoft.com/office/drawing/2014/main" id="{78219A55-6B43-CC3A-93A9-80441F8ED9FB}"/>
              </a:ext>
            </a:extLst>
          </p:cNvPr>
          <p:cNvSpPr>
            <a:spLocks noGrp="1"/>
          </p:cNvSpPr>
          <p:nvPr>
            <p:ph type="body" sz="quarter" idx="11"/>
          </p:nvPr>
        </p:nvSpPr>
        <p:spPr>
          <a:xfrm>
            <a:off x="547179" y="3351323"/>
            <a:ext cx="3334768" cy="29330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21" name="Text Placeholder 19">
            <a:extLst>
              <a:ext uri="{FF2B5EF4-FFF2-40B4-BE49-F238E27FC236}">
                <a16:creationId xmlns:a16="http://schemas.microsoft.com/office/drawing/2014/main" id="{B4EBFD69-9D29-3F5A-F198-EFA4C829B204}"/>
              </a:ext>
            </a:extLst>
          </p:cNvPr>
          <p:cNvSpPr>
            <a:spLocks noGrp="1"/>
          </p:cNvSpPr>
          <p:nvPr>
            <p:ph type="body" sz="quarter" idx="12"/>
          </p:nvPr>
        </p:nvSpPr>
        <p:spPr>
          <a:xfrm>
            <a:off x="4427028" y="3351323"/>
            <a:ext cx="3334768" cy="29330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24" name="Title 23">
            <a:extLst>
              <a:ext uri="{FF2B5EF4-FFF2-40B4-BE49-F238E27FC236}">
                <a16:creationId xmlns:a16="http://schemas.microsoft.com/office/drawing/2014/main" id="{F6152318-E0C6-51F5-EF9A-E20F441ABC8D}"/>
              </a:ext>
            </a:extLst>
          </p:cNvPr>
          <p:cNvSpPr>
            <a:spLocks noGrp="1"/>
          </p:cNvSpPr>
          <p:nvPr>
            <p:ph type="title"/>
          </p:nvPr>
        </p:nvSpPr>
        <p:spPr>
          <a:xfrm>
            <a:off x="365125" y="914014"/>
            <a:ext cx="7578725" cy="984248"/>
          </a:xfrm>
        </p:spPr>
        <p:txBody>
          <a:bodyPr/>
          <a:lstStyle>
            <a:lvl1pPr>
              <a:defRPr>
                <a:solidFill>
                  <a:schemeClr val="accent1"/>
                </a:solidFill>
              </a:defRPr>
            </a:lvl1pPr>
          </a:lstStyle>
          <a:p>
            <a:r>
              <a:rPr lang="en-GB"/>
              <a:t>Click to edit Master title style</a:t>
            </a:r>
            <a:endParaRPr lang="en-UA"/>
          </a:p>
        </p:txBody>
      </p:sp>
      <p:sp>
        <p:nvSpPr>
          <p:cNvPr id="27" name="Slide Number Placeholder 26">
            <a:extLst>
              <a:ext uri="{FF2B5EF4-FFF2-40B4-BE49-F238E27FC236}">
                <a16:creationId xmlns:a16="http://schemas.microsoft.com/office/drawing/2014/main" id="{BCBC9662-A701-8C95-BCE9-D3090C748876}"/>
              </a:ext>
            </a:extLst>
          </p:cNvPr>
          <p:cNvSpPr>
            <a:spLocks noGrp="1"/>
          </p:cNvSpPr>
          <p:nvPr>
            <p:ph type="sldNum" sz="quarter" idx="13"/>
          </p:nvPr>
        </p:nvSpPr>
        <p:spPr/>
        <p:txBody>
          <a:bodyPr/>
          <a:lstStyle/>
          <a:p>
            <a:fld id="{D5B19981-FE0B-A442-B119-4653E838F494}" type="slidenum">
              <a:rPr lang="en-UA" smtClean="0"/>
              <a:pPr/>
              <a:t>‹#›</a:t>
            </a:fld>
            <a:endParaRPr lang="en-UA"/>
          </a:p>
        </p:txBody>
      </p:sp>
    </p:spTree>
    <p:extLst>
      <p:ext uri="{BB962C8B-B14F-4D97-AF65-F5344CB8AC3E}">
        <p14:creationId xmlns:p14="http://schemas.microsoft.com/office/powerpoint/2010/main" val="112166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arrow panel &amp; picture">
    <p:bg>
      <p:bgPr>
        <a:solidFill>
          <a:srgbClr val="F6F6F8"/>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0182C144-2D11-E3F7-195A-6E3C530B118D}"/>
              </a:ext>
            </a:extLst>
          </p:cNvPr>
          <p:cNvPicPr>
            <a:picLocks noChangeAspect="1"/>
          </p:cNvPicPr>
          <p:nvPr userDrawn="1"/>
        </p:nvPicPr>
        <p:blipFill>
          <a:blip>
            <a:alphaModFix/>
            <a:extLst>
              <a:ext uri="{96DAC541-7B7A-43D3-8B79-37D633B846F1}">
                <asvg:svgBlip xmlns:asvg="http://schemas.microsoft.com/office/drawing/2016/SVG/main" r:embed="rId2"/>
              </a:ext>
            </a:extLst>
          </a:blip>
          <a:srcRect t="13514"/>
          <a:stretch/>
        </p:blipFill>
        <p:spPr>
          <a:xfrm>
            <a:off x="4531970" y="0"/>
            <a:ext cx="5208319" cy="3032273"/>
          </a:xfrm>
          <a:prstGeom prst="rect">
            <a:avLst/>
          </a:prstGeom>
        </p:spPr>
      </p:pic>
      <p:sp>
        <p:nvSpPr>
          <p:cNvPr id="5" name="Rectangle 4">
            <a:extLst>
              <a:ext uri="{FF2B5EF4-FFF2-40B4-BE49-F238E27FC236}">
                <a16:creationId xmlns:a16="http://schemas.microsoft.com/office/drawing/2014/main" id="{DD2F7C97-EEA3-A785-BD81-3D6F2EBA10D1}"/>
              </a:ext>
            </a:extLst>
          </p:cNvPr>
          <p:cNvSpPr/>
          <p:nvPr userDrawn="1"/>
        </p:nvSpPr>
        <p:spPr>
          <a:xfrm>
            <a:off x="365125" y="2356276"/>
            <a:ext cx="7578725" cy="4135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Rectangle 6">
            <a:extLst>
              <a:ext uri="{FF2B5EF4-FFF2-40B4-BE49-F238E27FC236}">
                <a16:creationId xmlns:a16="http://schemas.microsoft.com/office/drawing/2014/main" id="{8D8EF8A6-7DF1-8AC8-CEFC-F04FF9EDBCCF}"/>
              </a:ext>
            </a:extLst>
          </p:cNvPr>
          <p:cNvSpPr/>
          <p:nvPr userDrawn="1"/>
        </p:nvSpPr>
        <p:spPr>
          <a:xfrm>
            <a:off x="8124825" y="914013"/>
            <a:ext cx="3698875" cy="5577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nvGrpSpPr>
          <p:cNvPr id="11" name="Group 10">
            <a:extLst>
              <a:ext uri="{FF2B5EF4-FFF2-40B4-BE49-F238E27FC236}">
                <a16:creationId xmlns:a16="http://schemas.microsoft.com/office/drawing/2014/main" id="{667281CD-7566-A6F0-7457-6C5D7188C5DE}"/>
              </a:ext>
            </a:extLst>
          </p:cNvPr>
          <p:cNvGrpSpPr/>
          <p:nvPr userDrawn="1"/>
        </p:nvGrpSpPr>
        <p:grpSpPr>
          <a:xfrm>
            <a:off x="547179" y="2538331"/>
            <a:ext cx="416265" cy="416265"/>
            <a:chOff x="4428108" y="547179"/>
            <a:chExt cx="416265" cy="416265"/>
          </a:xfrm>
        </p:grpSpPr>
        <p:sp>
          <p:nvSpPr>
            <p:cNvPr id="9" name="Rectangle 8">
              <a:extLst>
                <a:ext uri="{FF2B5EF4-FFF2-40B4-BE49-F238E27FC236}">
                  <a16:creationId xmlns:a16="http://schemas.microsoft.com/office/drawing/2014/main" id="{F6A6057D-B86F-4491-ED46-B7444F592316}"/>
                </a:ext>
              </a:extLst>
            </p:cNvPr>
            <p:cNvSpPr/>
            <p:nvPr userDrawn="1"/>
          </p:nvSpPr>
          <p:spPr>
            <a:xfrm flipH="1" flipV="1">
              <a:off x="4428108" y="547179"/>
              <a:ext cx="416265" cy="416265"/>
            </a:xfrm>
            <a:prstGeom prst="rect">
              <a:avLst/>
            </a:prstGeom>
            <a:solidFill>
              <a:srgbClr val="FE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0" name="Graphic 9">
              <a:extLst>
                <a:ext uri="{FF2B5EF4-FFF2-40B4-BE49-F238E27FC236}">
                  <a16:creationId xmlns:a16="http://schemas.microsoft.com/office/drawing/2014/main" id="{BBA5F628-C3D7-2214-47E1-1B3FEB9A10C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V="1">
              <a:off x="4473326" y="592396"/>
              <a:ext cx="325830" cy="325830"/>
            </a:xfrm>
            <a:prstGeom prst="rect">
              <a:avLst/>
            </a:prstGeom>
          </p:spPr>
        </p:pic>
      </p:grpSp>
      <p:sp>
        <p:nvSpPr>
          <p:cNvPr id="18" name="Picture Placeholder 17">
            <a:extLst>
              <a:ext uri="{FF2B5EF4-FFF2-40B4-BE49-F238E27FC236}">
                <a16:creationId xmlns:a16="http://schemas.microsoft.com/office/drawing/2014/main" id="{5D825AAB-F39A-5E44-0BD0-3E66F80AD30F}"/>
              </a:ext>
            </a:extLst>
          </p:cNvPr>
          <p:cNvSpPr>
            <a:spLocks noGrp="1"/>
          </p:cNvSpPr>
          <p:nvPr>
            <p:ph type="pic" sz="quarter" idx="10"/>
          </p:nvPr>
        </p:nvSpPr>
        <p:spPr>
          <a:xfrm>
            <a:off x="8124824" y="914014"/>
            <a:ext cx="3698875" cy="5577274"/>
          </a:xfrm>
        </p:spPr>
        <p:txBody>
          <a:bodyPr bIns="914400" anchor="ctr"/>
          <a:lstStyle>
            <a:lvl1pPr algn="ctr">
              <a:defRPr/>
            </a:lvl1pPr>
          </a:lstStyle>
          <a:p>
            <a:r>
              <a:rPr lang="en-GB"/>
              <a:t>Click icon to add picture</a:t>
            </a:r>
            <a:endParaRPr lang="en-UA"/>
          </a:p>
        </p:txBody>
      </p:sp>
      <p:sp>
        <p:nvSpPr>
          <p:cNvPr id="20" name="Text Placeholder 19">
            <a:extLst>
              <a:ext uri="{FF2B5EF4-FFF2-40B4-BE49-F238E27FC236}">
                <a16:creationId xmlns:a16="http://schemas.microsoft.com/office/drawing/2014/main" id="{78219A55-6B43-CC3A-93A9-80441F8ED9FB}"/>
              </a:ext>
            </a:extLst>
          </p:cNvPr>
          <p:cNvSpPr>
            <a:spLocks noGrp="1"/>
          </p:cNvSpPr>
          <p:nvPr>
            <p:ph type="body" sz="quarter" idx="11"/>
          </p:nvPr>
        </p:nvSpPr>
        <p:spPr>
          <a:xfrm>
            <a:off x="547178" y="3351323"/>
            <a:ext cx="7203027" cy="29330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24" name="Title 23">
            <a:extLst>
              <a:ext uri="{FF2B5EF4-FFF2-40B4-BE49-F238E27FC236}">
                <a16:creationId xmlns:a16="http://schemas.microsoft.com/office/drawing/2014/main" id="{F6152318-E0C6-51F5-EF9A-E20F441ABC8D}"/>
              </a:ext>
            </a:extLst>
          </p:cNvPr>
          <p:cNvSpPr>
            <a:spLocks noGrp="1"/>
          </p:cNvSpPr>
          <p:nvPr>
            <p:ph type="title"/>
          </p:nvPr>
        </p:nvSpPr>
        <p:spPr>
          <a:xfrm>
            <a:off x="365125" y="914014"/>
            <a:ext cx="7578725" cy="984248"/>
          </a:xfrm>
        </p:spPr>
        <p:txBody>
          <a:bodyPr/>
          <a:lstStyle>
            <a:lvl1pPr>
              <a:defRPr>
                <a:solidFill>
                  <a:schemeClr val="accent1"/>
                </a:solidFill>
              </a:defRPr>
            </a:lvl1pPr>
          </a:lstStyle>
          <a:p>
            <a:r>
              <a:rPr lang="en-GB"/>
              <a:t>Click to edit Master title style</a:t>
            </a:r>
            <a:endParaRPr lang="en-UA"/>
          </a:p>
        </p:txBody>
      </p:sp>
      <p:sp>
        <p:nvSpPr>
          <p:cNvPr id="27" name="Slide Number Placeholder 26">
            <a:extLst>
              <a:ext uri="{FF2B5EF4-FFF2-40B4-BE49-F238E27FC236}">
                <a16:creationId xmlns:a16="http://schemas.microsoft.com/office/drawing/2014/main" id="{BCBC9662-A701-8C95-BCE9-D3090C748876}"/>
              </a:ext>
            </a:extLst>
          </p:cNvPr>
          <p:cNvSpPr>
            <a:spLocks noGrp="1"/>
          </p:cNvSpPr>
          <p:nvPr>
            <p:ph type="sldNum" sz="quarter" idx="13"/>
          </p:nvPr>
        </p:nvSpPr>
        <p:spPr/>
        <p:txBody>
          <a:bodyPr/>
          <a:lstStyle/>
          <a:p>
            <a:fld id="{D5B19981-FE0B-A442-B119-4653E838F494}" type="slidenum">
              <a:rPr lang="en-UA" smtClean="0"/>
              <a:pPr/>
              <a:t>‹#›</a:t>
            </a:fld>
            <a:endParaRPr lang="en-UA"/>
          </a:p>
        </p:txBody>
      </p:sp>
    </p:spTree>
    <p:extLst>
      <p:ext uri="{BB962C8B-B14F-4D97-AF65-F5344CB8AC3E}">
        <p14:creationId xmlns:p14="http://schemas.microsoft.com/office/powerpoint/2010/main" val="3160005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sub-titled sections and picture">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029020D4-7662-7059-1F83-FCB50CBF47C5}"/>
              </a:ext>
            </a:extLst>
          </p:cNvPr>
          <p:cNvPicPr>
            <a:picLocks noChangeAspect="1"/>
          </p:cNvPicPr>
          <p:nvPr userDrawn="1"/>
        </p:nvPicPr>
        <p:blipFill>
          <a:blip>
            <a:extLst>
              <a:ext uri="{96DAC541-7B7A-43D3-8B79-37D633B846F1}">
                <asvg:svgBlip xmlns:asvg="http://schemas.microsoft.com/office/drawing/2016/SVG/main" r:embed="rId2"/>
              </a:ext>
            </a:extLst>
          </a:blip>
          <a:srcRect l="4213" b="33588"/>
          <a:stretch/>
        </p:blipFill>
        <p:spPr>
          <a:xfrm>
            <a:off x="0" y="4785643"/>
            <a:ext cx="4440238" cy="2072358"/>
          </a:xfrm>
          <a:prstGeom prst="rect">
            <a:avLst/>
          </a:prstGeom>
        </p:spPr>
      </p:pic>
      <p:sp>
        <p:nvSpPr>
          <p:cNvPr id="2" name="Title 1">
            <a:extLst>
              <a:ext uri="{FF2B5EF4-FFF2-40B4-BE49-F238E27FC236}">
                <a16:creationId xmlns:a16="http://schemas.microsoft.com/office/drawing/2014/main" id="{751EADEB-A369-0229-2ECD-18338F172F01}"/>
              </a:ext>
            </a:extLst>
          </p:cNvPr>
          <p:cNvSpPr>
            <a:spLocks noGrp="1"/>
          </p:cNvSpPr>
          <p:nvPr>
            <p:ph type="title"/>
          </p:nvPr>
        </p:nvSpPr>
        <p:spPr/>
        <p:txBody>
          <a:bodyPr/>
          <a:lstStyle/>
          <a:p>
            <a:r>
              <a:rPr lang="en-GB"/>
              <a:t>Click to edit Master title style</a:t>
            </a:r>
            <a:endParaRPr lang="en-UA"/>
          </a:p>
        </p:txBody>
      </p:sp>
      <p:sp>
        <p:nvSpPr>
          <p:cNvPr id="8" name="Text Placeholder 7">
            <a:extLst>
              <a:ext uri="{FF2B5EF4-FFF2-40B4-BE49-F238E27FC236}">
                <a16:creationId xmlns:a16="http://schemas.microsoft.com/office/drawing/2014/main" id="{1A8550C7-7AAD-F55B-1B6A-8A5B9F6E0133}"/>
              </a:ext>
            </a:extLst>
          </p:cNvPr>
          <p:cNvSpPr>
            <a:spLocks noGrp="1"/>
          </p:cNvSpPr>
          <p:nvPr>
            <p:ph type="body" sz="quarter" idx="10"/>
          </p:nvPr>
        </p:nvSpPr>
        <p:spPr>
          <a:xfrm>
            <a:off x="2305050" y="2534264"/>
            <a:ext cx="2728913" cy="16173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cxnSp>
        <p:nvCxnSpPr>
          <p:cNvPr id="4" name="Straight Connector 3">
            <a:extLst>
              <a:ext uri="{FF2B5EF4-FFF2-40B4-BE49-F238E27FC236}">
                <a16:creationId xmlns:a16="http://schemas.microsoft.com/office/drawing/2014/main" id="{BC854BBF-CCF5-A6EA-7E1E-F0C7E468C158}"/>
              </a:ext>
            </a:extLst>
          </p:cNvPr>
          <p:cNvCxnSpPr>
            <a:cxnSpLocks/>
          </p:cNvCxnSpPr>
          <p:nvPr userDrawn="1"/>
        </p:nvCxnSpPr>
        <p:spPr>
          <a:xfrm>
            <a:off x="365125" y="2354263"/>
            <a:ext cx="4668838" cy="0"/>
          </a:xfrm>
          <a:prstGeom prst="line">
            <a:avLst/>
          </a:prstGeom>
          <a:ln w="38100">
            <a:solidFill>
              <a:srgbClr val="CE0058"/>
            </a:solidFill>
          </a:ln>
        </p:spPr>
        <p:style>
          <a:lnRef idx="2">
            <a:schemeClr val="accent1"/>
          </a:lnRef>
          <a:fillRef idx="0">
            <a:schemeClr val="accent1"/>
          </a:fillRef>
          <a:effectRef idx="1">
            <a:schemeClr val="accent1"/>
          </a:effectRef>
          <a:fontRef idx="minor">
            <a:schemeClr val="tx1"/>
          </a:fontRef>
        </p:style>
      </p:cxnSp>
      <p:sp>
        <p:nvSpPr>
          <p:cNvPr id="13" name="Text Placeholder 7">
            <a:extLst>
              <a:ext uri="{FF2B5EF4-FFF2-40B4-BE49-F238E27FC236}">
                <a16:creationId xmlns:a16="http://schemas.microsoft.com/office/drawing/2014/main" id="{846A2908-BFAE-D63C-F5B7-366FC7D07E7B}"/>
              </a:ext>
            </a:extLst>
          </p:cNvPr>
          <p:cNvSpPr>
            <a:spLocks noGrp="1"/>
          </p:cNvSpPr>
          <p:nvPr>
            <p:ph type="body" sz="quarter" idx="11"/>
          </p:nvPr>
        </p:nvSpPr>
        <p:spPr>
          <a:xfrm>
            <a:off x="365125" y="2534264"/>
            <a:ext cx="1757363" cy="1617318"/>
          </a:xfrm>
        </p:spPr>
        <p:txBody>
          <a:bodyPr/>
          <a:lstStyle>
            <a:lvl1pPr>
              <a:defRPr sz="1400" b="1">
                <a:latin typeface="+mj-lt"/>
              </a:defRPr>
            </a:lvl1pPr>
            <a:lvl2pPr>
              <a:defRPr sz="1200">
                <a:latin typeface="+mj-lt"/>
              </a:defRPr>
            </a:lvl2pPr>
            <a:lvl3pPr>
              <a:defRPr sz="1100">
                <a:latin typeface="+mj-lt"/>
              </a:defRPr>
            </a:lvl3pPr>
            <a:lvl4pPr>
              <a:defRPr sz="1050">
                <a:latin typeface="+mj-lt"/>
              </a:defRPr>
            </a:lvl4pPr>
            <a:lvl5pPr>
              <a:defRPr sz="1050">
                <a:latin typeface="+mj-lt"/>
              </a:defRPr>
            </a:lvl5pPr>
          </a:lstStyle>
          <a:p>
            <a:pPr lvl="0"/>
            <a:r>
              <a:rPr lang="en-GB"/>
              <a:t>Click to edit Master text styles</a:t>
            </a:r>
          </a:p>
        </p:txBody>
      </p:sp>
      <p:sp>
        <p:nvSpPr>
          <p:cNvPr id="17" name="Text Placeholder 7">
            <a:extLst>
              <a:ext uri="{FF2B5EF4-FFF2-40B4-BE49-F238E27FC236}">
                <a16:creationId xmlns:a16="http://schemas.microsoft.com/office/drawing/2014/main" id="{9BAF2A78-9699-136F-0DBE-AC4476C5CC4C}"/>
              </a:ext>
            </a:extLst>
          </p:cNvPr>
          <p:cNvSpPr>
            <a:spLocks noGrp="1"/>
          </p:cNvSpPr>
          <p:nvPr>
            <p:ph type="body" sz="quarter" idx="12"/>
          </p:nvPr>
        </p:nvSpPr>
        <p:spPr>
          <a:xfrm>
            <a:off x="2305050" y="4624326"/>
            <a:ext cx="2728913" cy="16173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cxnSp>
        <p:nvCxnSpPr>
          <p:cNvPr id="18" name="Straight Connector 17">
            <a:extLst>
              <a:ext uri="{FF2B5EF4-FFF2-40B4-BE49-F238E27FC236}">
                <a16:creationId xmlns:a16="http://schemas.microsoft.com/office/drawing/2014/main" id="{C45E2ED9-8AE4-97AF-EADF-A83FA1FE3D0C}"/>
              </a:ext>
            </a:extLst>
          </p:cNvPr>
          <p:cNvCxnSpPr>
            <a:cxnSpLocks/>
          </p:cNvCxnSpPr>
          <p:nvPr userDrawn="1"/>
        </p:nvCxnSpPr>
        <p:spPr>
          <a:xfrm>
            <a:off x="365125" y="4444325"/>
            <a:ext cx="4668838" cy="0"/>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sp>
        <p:nvSpPr>
          <p:cNvPr id="19" name="Text Placeholder 7">
            <a:extLst>
              <a:ext uri="{FF2B5EF4-FFF2-40B4-BE49-F238E27FC236}">
                <a16:creationId xmlns:a16="http://schemas.microsoft.com/office/drawing/2014/main" id="{BD865783-2AF4-307A-30AF-8FB1A1B549F6}"/>
              </a:ext>
            </a:extLst>
          </p:cNvPr>
          <p:cNvSpPr>
            <a:spLocks noGrp="1"/>
          </p:cNvSpPr>
          <p:nvPr>
            <p:ph type="body" sz="quarter" idx="13"/>
          </p:nvPr>
        </p:nvSpPr>
        <p:spPr>
          <a:xfrm>
            <a:off x="365125" y="4624326"/>
            <a:ext cx="1757363" cy="1617318"/>
          </a:xfrm>
        </p:spPr>
        <p:txBody>
          <a:bodyPr/>
          <a:lstStyle>
            <a:lvl1pPr>
              <a:defRPr sz="1400" b="1">
                <a:latin typeface="+mj-lt"/>
              </a:defRPr>
            </a:lvl1pPr>
            <a:lvl2pPr>
              <a:defRPr sz="1200">
                <a:latin typeface="+mj-lt"/>
              </a:defRPr>
            </a:lvl2pPr>
            <a:lvl3pPr>
              <a:defRPr sz="1100">
                <a:latin typeface="+mj-lt"/>
              </a:defRPr>
            </a:lvl3pPr>
            <a:lvl4pPr>
              <a:defRPr sz="1050">
                <a:latin typeface="+mj-lt"/>
              </a:defRPr>
            </a:lvl4pPr>
            <a:lvl5pPr>
              <a:defRPr sz="1050">
                <a:latin typeface="+mj-lt"/>
              </a:defRPr>
            </a:lvl5pPr>
          </a:lstStyle>
          <a:p>
            <a:pPr lvl="0"/>
            <a:r>
              <a:rPr lang="en-GB"/>
              <a:t>Click to edit Master text styles</a:t>
            </a:r>
          </a:p>
        </p:txBody>
      </p:sp>
      <p:sp>
        <p:nvSpPr>
          <p:cNvPr id="20" name="Rectangle 19">
            <a:extLst>
              <a:ext uri="{FF2B5EF4-FFF2-40B4-BE49-F238E27FC236}">
                <a16:creationId xmlns:a16="http://schemas.microsoft.com/office/drawing/2014/main" id="{4F1793CA-E07F-95F5-1687-C30EF3259360}"/>
              </a:ext>
            </a:extLst>
          </p:cNvPr>
          <p:cNvSpPr/>
          <p:nvPr userDrawn="1"/>
        </p:nvSpPr>
        <p:spPr>
          <a:xfrm>
            <a:off x="5216525" y="2354263"/>
            <a:ext cx="6610350" cy="4131821"/>
          </a:xfrm>
          <a:prstGeom prst="rect">
            <a:avLst/>
          </a:prstGeom>
          <a:solidFill>
            <a:srgbClr val="F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3" name="Picture Placeholder 17">
            <a:extLst>
              <a:ext uri="{FF2B5EF4-FFF2-40B4-BE49-F238E27FC236}">
                <a16:creationId xmlns:a16="http://schemas.microsoft.com/office/drawing/2014/main" id="{3E92608C-FD4B-73F7-037E-E4BA43770849}"/>
              </a:ext>
            </a:extLst>
          </p:cNvPr>
          <p:cNvSpPr>
            <a:spLocks noGrp="1"/>
          </p:cNvSpPr>
          <p:nvPr>
            <p:ph type="pic" sz="quarter" idx="14"/>
          </p:nvPr>
        </p:nvSpPr>
        <p:spPr>
          <a:xfrm>
            <a:off x="5216525" y="2354263"/>
            <a:ext cx="6610350" cy="4131821"/>
          </a:xfrm>
        </p:spPr>
        <p:txBody>
          <a:bodyPr bIns="914400" anchor="ctr"/>
          <a:lstStyle>
            <a:lvl1pPr algn="ctr">
              <a:defRPr/>
            </a:lvl1pPr>
          </a:lstStyle>
          <a:p>
            <a:r>
              <a:rPr lang="en-GB"/>
              <a:t>Click icon to add picture</a:t>
            </a:r>
            <a:endParaRPr lang="en-UA"/>
          </a:p>
        </p:txBody>
      </p:sp>
      <p:sp>
        <p:nvSpPr>
          <p:cNvPr id="24" name="Slide Number Placeholder 23">
            <a:extLst>
              <a:ext uri="{FF2B5EF4-FFF2-40B4-BE49-F238E27FC236}">
                <a16:creationId xmlns:a16="http://schemas.microsoft.com/office/drawing/2014/main" id="{88DCEB84-641D-09C9-827F-EAE8F66A1C95}"/>
              </a:ext>
            </a:extLst>
          </p:cNvPr>
          <p:cNvSpPr>
            <a:spLocks noGrp="1"/>
          </p:cNvSpPr>
          <p:nvPr>
            <p:ph type="sldNum" sz="quarter" idx="15"/>
          </p:nvPr>
        </p:nvSpPr>
        <p:spPr/>
        <p:txBody>
          <a:bodyPr/>
          <a:lstStyle/>
          <a:p>
            <a:fld id="{D5B19981-FE0B-A442-B119-4653E838F494}" type="slidenum">
              <a:rPr lang="en-UA" smtClean="0"/>
              <a:pPr/>
              <a:t>‹#›</a:t>
            </a:fld>
            <a:endParaRPr lang="en-UA"/>
          </a:p>
        </p:txBody>
      </p:sp>
    </p:spTree>
    <p:extLst>
      <p:ext uri="{BB962C8B-B14F-4D97-AF65-F5344CB8AC3E}">
        <p14:creationId xmlns:p14="http://schemas.microsoft.com/office/powerpoint/2010/main" val="2082965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499E67-A89C-E6B9-7E2A-A6AB9E9BC0C7}"/>
              </a:ext>
            </a:extLst>
          </p:cNvPr>
          <p:cNvSpPr>
            <a:spLocks noGrp="1"/>
          </p:cNvSpPr>
          <p:nvPr>
            <p:ph type="title"/>
          </p:nvPr>
        </p:nvSpPr>
        <p:spPr>
          <a:xfrm>
            <a:off x="365125" y="914014"/>
            <a:ext cx="11461750" cy="984248"/>
          </a:xfrm>
          <a:prstGeom prst="rect">
            <a:avLst/>
          </a:prstGeom>
        </p:spPr>
        <p:txBody>
          <a:bodyPr vert="horz" lIns="0" tIns="0" rIns="0" bIns="0" rtlCol="0" anchor="t">
            <a:noAutofit/>
          </a:bodyPr>
          <a:lstStyle/>
          <a:p>
            <a:r>
              <a:rPr lang="en-GB"/>
              <a:t>Click to edit Master title style</a:t>
            </a:r>
            <a:endParaRPr lang="en-UA"/>
          </a:p>
        </p:txBody>
      </p:sp>
      <p:sp>
        <p:nvSpPr>
          <p:cNvPr id="3" name="Text Placeholder 2">
            <a:extLst>
              <a:ext uri="{FF2B5EF4-FFF2-40B4-BE49-F238E27FC236}">
                <a16:creationId xmlns:a16="http://schemas.microsoft.com/office/drawing/2014/main" id="{63A27D0A-BD72-6B4D-1575-D5B0F6FB3479}"/>
              </a:ext>
            </a:extLst>
          </p:cNvPr>
          <p:cNvSpPr>
            <a:spLocks noGrp="1"/>
          </p:cNvSpPr>
          <p:nvPr>
            <p:ph type="body" idx="1"/>
          </p:nvPr>
        </p:nvSpPr>
        <p:spPr>
          <a:xfrm>
            <a:off x="365125" y="2354263"/>
            <a:ext cx="11461750" cy="395446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pic>
        <p:nvPicPr>
          <p:cNvPr id="8" name="Picture 7" descr="A logo for a science company&#10;&#10;AI-generated content may be incorrect.">
            <a:extLst>
              <a:ext uri="{FF2B5EF4-FFF2-40B4-BE49-F238E27FC236}">
                <a16:creationId xmlns:a16="http://schemas.microsoft.com/office/drawing/2014/main" id="{57465EC1-FA7F-0A0F-0DDB-D090EC4E8588}"/>
              </a:ext>
            </a:extLst>
          </p:cNvPr>
          <p:cNvPicPr>
            <a:picLocks noChangeAspect="1"/>
          </p:cNvPicPr>
          <p:nvPr userDrawn="1"/>
        </p:nvPicPr>
        <p:blipFill>
          <a:blip r:embed="rId24"/>
          <a:srcRect l="7395" t="18158" r="67999" b="20526"/>
          <a:stretch/>
        </p:blipFill>
        <p:spPr>
          <a:xfrm>
            <a:off x="365125" y="235232"/>
            <a:ext cx="261910" cy="261056"/>
          </a:xfrm>
          <a:prstGeom prst="rect">
            <a:avLst/>
          </a:prstGeom>
        </p:spPr>
      </p:pic>
      <p:cxnSp>
        <p:nvCxnSpPr>
          <p:cNvPr id="9" name="Straight Connector 8">
            <a:extLst>
              <a:ext uri="{FF2B5EF4-FFF2-40B4-BE49-F238E27FC236}">
                <a16:creationId xmlns:a16="http://schemas.microsoft.com/office/drawing/2014/main" id="{B11FBA96-9208-7C42-3A6B-98F9F6D6D9B4}"/>
              </a:ext>
            </a:extLst>
          </p:cNvPr>
          <p:cNvCxnSpPr/>
          <p:nvPr userDrawn="1"/>
        </p:nvCxnSpPr>
        <p:spPr>
          <a:xfrm>
            <a:off x="365125" y="731520"/>
            <a:ext cx="11461750" cy="0"/>
          </a:xfrm>
          <a:prstGeom prst="line">
            <a:avLst/>
          </a:prstGeom>
          <a:ln w="12700">
            <a:solidFill>
              <a:srgbClr val="A7A9AC">
                <a:alpha val="44611"/>
              </a:srgbClr>
            </a:solidFill>
          </a:ln>
        </p:spPr>
        <p:style>
          <a:lnRef idx="2">
            <a:schemeClr val="accent1"/>
          </a:lnRef>
          <a:fillRef idx="0">
            <a:schemeClr val="accent1"/>
          </a:fillRef>
          <a:effectRef idx="1">
            <a:schemeClr val="accent1"/>
          </a:effectRef>
          <a:fontRef idx="minor">
            <a:schemeClr val="tx1"/>
          </a:fontRef>
        </p:style>
      </p:cxnSp>
      <p:sp>
        <p:nvSpPr>
          <p:cNvPr id="11" name="Slide Number Placeholder 10">
            <a:extLst>
              <a:ext uri="{FF2B5EF4-FFF2-40B4-BE49-F238E27FC236}">
                <a16:creationId xmlns:a16="http://schemas.microsoft.com/office/drawing/2014/main" id="{914571CD-4841-4C3F-7719-17BA5843C709}"/>
              </a:ext>
            </a:extLst>
          </p:cNvPr>
          <p:cNvSpPr>
            <a:spLocks noGrp="1"/>
          </p:cNvSpPr>
          <p:nvPr>
            <p:ph type="sldNum" sz="quarter" idx="4"/>
          </p:nvPr>
        </p:nvSpPr>
        <p:spPr>
          <a:xfrm>
            <a:off x="11614366" y="275520"/>
            <a:ext cx="209550" cy="180480"/>
          </a:xfrm>
          <a:prstGeom prst="rect">
            <a:avLst/>
          </a:prstGeom>
        </p:spPr>
        <p:txBody>
          <a:bodyPr vert="horz" lIns="0" tIns="0" rIns="0" bIns="0" rtlCol="0" anchor="ctr">
            <a:noAutofit/>
          </a:bodyPr>
          <a:lstStyle>
            <a:lvl1pPr algn="r">
              <a:defRPr sz="1000" b="1" i="0">
                <a:solidFill>
                  <a:schemeClr val="accent3"/>
                </a:solidFill>
                <a:latin typeface="Sora ExtraBold" pitchFamily="2" charset="0"/>
                <a:cs typeface="Sora ExtraBold" pitchFamily="2" charset="0"/>
              </a:defRPr>
            </a:lvl1pPr>
          </a:lstStyle>
          <a:p>
            <a:fld id="{D5B19981-FE0B-A442-B119-4653E838F494}" type="slidenum">
              <a:rPr lang="en-UA" smtClean="0"/>
              <a:pPr/>
              <a:t>‹#›</a:t>
            </a:fld>
            <a:endParaRPr lang="en-UA"/>
          </a:p>
        </p:txBody>
      </p:sp>
      <p:sp>
        <p:nvSpPr>
          <p:cNvPr id="4" name="TextBox 3">
            <a:extLst>
              <a:ext uri="{FF2B5EF4-FFF2-40B4-BE49-F238E27FC236}">
                <a16:creationId xmlns:a16="http://schemas.microsoft.com/office/drawing/2014/main" id="{7C8D522B-6452-A90A-2959-2FD7CFDA755E}"/>
              </a:ext>
            </a:extLst>
          </p:cNvPr>
          <p:cNvSpPr txBox="1"/>
          <p:nvPr userDrawn="1"/>
        </p:nvSpPr>
        <p:spPr>
          <a:xfrm>
            <a:off x="732979" y="288816"/>
            <a:ext cx="2509189" cy="153888"/>
          </a:xfrm>
          <a:prstGeom prst="rect">
            <a:avLst/>
          </a:prstGeom>
          <a:noFill/>
        </p:spPr>
        <p:txBody>
          <a:bodyPr wrap="square" lIns="0" tIns="0" rIns="0" bIns="0" rtlCol="0">
            <a:spAutoFit/>
          </a:bodyPr>
          <a:lstStyle/>
          <a:p>
            <a:pPr algn="l"/>
            <a:r>
              <a:rPr lang="en-GB" sz="1000" b="1" i="0">
                <a:solidFill>
                  <a:schemeClr val="accent1"/>
                </a:solidFill>
                <a:latin typeface="Sora SemiBold" pitchFamily="2" charset="0"/>
                <a:cs typeface="Sora SemiBold" pitchFamily="2" charset="0"/>
              </a:rPr>
              <a:t>Rocket Science</a:t>
            </a:r>
            <a:endParaRPr lang="en-UA" sz="1000" b="1" i="0">
              <a:solidFill>
                <a:schemeClr val="accent1"/>
              </a:solidFill>
              <a:latin typeface="Sora SemiBold" pitchFamily="2" charset="0"/>
              <a:cs typeface="Sora SemiBold" pitchFamily="2" charset="0"/>
            </a:endParaRPr>
          </a:p>
        </p:txBody>
      </p:sp>
    </p:spTree>
    <p:extLst>
      <p:ext uri="{BB962C8B-B14F-4D97-AF65-F5344CB8AC3E}">
        <p14:creationId xmlns:p14="http://schemas.microsoft.com/office/powerpoint/2010/main" val="474647708"/>
      </p:ext>
    </p:extLst>
  </p:cSld>
  <p:clrMap bg1="lt1" tx1="dk1" bg2="lt2" tx2="dk2" accent1="accent1" accent2="accent2" accent3="accent3" accent4="accent4" accent5="accent5" accent6="accent6" hlink="hlink" folHlink="folHlink"/>
  <p:sldLayoutIdLst>
    <p:sldLayoutId id="2147483658" r:id="rId1"/>
    <p:sldLayoutId id="2147483668" r:id="rId2"/>
    <p:sldLayoutId id="2147483670" r:id="rId3"/>
    <p:sldLayoutId id="2147483650" r:id="rId4"/>
    <p:sldLayoutId id="2147483662" r:id="rId5"/>
    <p:sldLayoutId id="2147483663" r:id="rId6"/>
    <p:sldLayoutId id="2147483651" r:id="rId7"/>
    <p:sldLayoutId id="2147483664" r:id="rId8"/>
    <p:sldLayoutId id="2147483653" r:id="rId9"/>
    <p:sldLayoutId id="2147483665" r:id="rId10"/>
    <p:sldLayoutId id="2147483654" r:id="rId11"/>
    <p:sldLayoutId id="2147483671" r:id="rId12"/>
    <p:sldLayoutId id="2147483661" r:id="rId13"/>
    <p:sldLayoutId id="2147483655" r:id="rId14"/>
    <p:sldLayoutId id="2147483656" r:id="rId15"/>
    <p:sldLayoutId id="2147483672" r:id="rId16"/>
    <p:sldLayoutId id="2147483657" r:id="rId17"/>
    <p:sldLayoutId id="2147483667" r:id="rId18"/>
    <p:sldLayoutId id="2147483666" r:id="rId19"/>
    <p:sldLayoutId id="2147483659" r:id="rId20"/>
    <p:sldLayoutId id="2147483669" r:id="rId21"/>
    <p:sldLayoutId id="2147483660" r:id="rId22"/>
  </p:sldLayoutIdLst>
  <p:hf hdr="0" ftr="0" dt="0"/>
  <p:txStyles>
    <p:titleStyle>
      <a:lvl1pPr algn="l" defTabSz="914377" rtl="0" eaLnBrk="1" latinLnBrk="0" hangingPunct="1">
        <a:lnSpc>
          <a:spcPct val="100000"/>
        </a:lnSpc>
        <a:spcBef>
          <a:spcPct val="0"/>
        </a:spcBef>
        <a:buNone/>
        <a:defRPr sz="3200" b="1" kern="1200">
          <a:solidFill>
            <a:schemeClr val="accent1"/>
          </a:solidFill>
          <a:latin typeface="+mj-lt"/>
          <a:ea typeface="+mj-ea"/>
          <a:cs typeface="+mj-cs"/>
        </a:defRPr>
      </a:lvl1pPr>
    </p:titleStyle>
    <p:bodyStyle>
      <a:lvl1pPr marL="0" indent="0" algn="l" defTabSz="914377" rtl="0" eaLnBrk="1" latinLnBrk="0" hangingPunct="1">
        <a:lnSpc>
          <a:spcPct val="110000"/>
        </a:lnSpc>
        <a:spcBef>
          <a:spcPts val="1000"/>
        </a:spcBef>
        <a:buClr>
          <a:schemeClr val="accent2"/>
        </a:buClr>
        <a:buFont typeface="Arial" panose="020B0604020202020204" pitchFamily="34" charset="0"/>
        <a:buNone/>
        <a:tabLst/>
        <a:defRPr sz="1400" kern="1200">
          <a:solidFill>
            <a:schemeClr val="tx1"/>
          </a:solidFill>
          <a:latin typeface="+mn-lt"/>
          <a:ea typeface="+mn-ea"/>
          <a:cs typeface="+mn-cs"/>
        </a:defRPr>
      </a:lvl1pPr>
      <a:lvl2pPr marL="449263" indent="-176213" algn="l" defTabSz="914377" rtl="0" eaLnBrk="1" latinLnBrk="0" hangingPunct="1">
        <a:lnSpc>
          <a:spcPct val="110000"/>
        </a:lnSpc>
        <a:spcBef>
          <a:spcPts val="500"/>
        </a:spcBef>
        <a:buClr>
          <a:schemeClr val="accent2"/>
        </a:buClr>
        <a:buFont typeface="Arial" panose="020B0604020202020204" pitchFamily="34" charset="0"/>
        <a:buChar char="•"/>
        <a:tabLst/>
        <a:defRPr sz="1400" kern="1200">
          <a:solidFill>
            <a:schemeClr val="tx1"/>
          </a:solidFill>
          <a:latin typeface="+mn-lt"/>
          <a:ea typeface="+mn-ea"/>
          <a:cs typeface="+mn-cs"/>
        </a:defRPr>
      </a:lvl2pPr>
      <a:lvl3pPr marL="625475" indent="-176213" algn="l" defTabSz="914377" rtl="0" eaLnBrk="1" latinLnBrk="0" hangingPunct="1">
        <a:lnSpc>
          <a:spcPct val="110000"/>
        </a:lnSpc>
        <a:spcBef>
          <a:spcPts val="500"/>
        </a:spcBef>
        <a:buClr>
          <a:schemeClr val="accent2"/>
        </a:buClr>
        <a:buFont typeface="Arial" panose="020B0604020202020204" pitchFamily="34" charset="0"/>
        <a:buChar char="•"/>
        <a:tabLst/>
        <a:defRPr sz="1400" kern="1200">
          <a:solidFill>
            <a:schemeClr val="tx1"/>
          </a:solidFill>
          <a:latin typeface="+mn-lt"/>
          <a:ea typeface="+mn-ea"/>
          <a:cs typeface="+mn-cs"/>
        </a:defRPr>
      </a:lvl3pPr>
      <a:lvl4pPr marL="801688" indent="-176213" algn="l" defTabSz="914377" rtl="0" eaLnBrk="1" latinLnBrk="0" hangingPunct="1">
        <a:lnSpc>
          <a:spcPct val="110000"/>
        </a:lnSpc>
        <a:spcBef>
          <a:spcPts val="500"/>
        </a:spcBef>
        <a:buClr>
          <a:schemeClr val="accent2"/>
        </a:buClr>
        <a:buFont typeface="Arial" panose="020B0604020202020204" pitchFamily="34" charset="0"/>
        <a:buChar char="•"/>
        <a:tabLst/>
        <a:defRPr sz="1400" kern="1200">
          <a:solidFill>
            <a:schemeClr val="tx1"/>
          </a:solidFill>
          <a:latin typeface="+mn-lt"/>
          <a:ea typeface="+mn-ea"/>
          <a:cs typeface="+mn-cs"/>
        </a:defRPr>
      </a:lvl4pPr>
      <a:lvl5pPr marL="977900" indent="-176213" algn="l" defTabSz="914377" rtl="0" eaLnBrk="1" latinLnBrk="0" hangingPunct="1">
        <a:lnSpc>
          <a:spcPct val="110000"/>
        </a:lnSpc>
        <a:spcBef>
          <a:spcPts val="500"/>
        </a:spcBef>
        <a:buClr>
          <a:schemeClr val="accent2"/>
        </a:buClr>
        <a:buFont typeface="Arial" panose="020B0604020202020204" pitchFamily="34" charset="0"/>
        <a:buChar char="•"/>
        <a:tabLst/>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A"/>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E8E8E8"/>
          </p15:clr>
        </p15:guide>
        <p15:guide id="2">
          <p15:clr>
            <a:srgbClr val="E8E8E8"/>
          </p15:clr>
        </p15:guide>
        <p15:guide id="3" pos="230">
          <p15:clr>
            <a:srgbClr val="E8E8E8"/>
          </p15:clr>
        </p15:guide>
        <p15:guide id="4" orient="horz" pos="4089">
          <p15:clr>
            <a:srgbClr val="E8E8E8"/>
          </p15:clr>
        </p15:guide>
        <p15:guide id="5" orient="horz" pos="4320">
          <p15:clr>
            <a:srgbClr val="E8E8E8"/>
          </p15:clr>
        </p15:guide>
        <p15:guide id="6" pos="7680">
          <p15:clr>
            <a:srgbClr val="E8E8E8"/>
          </p15:clr>
        </p15:guide>
        <p15:guide id="7" pos="7449">
          <p15:clr>
            <a:srgbClr val="E8E8E8"/>
          </p15:clr>
        </p15:guide>
        <p15:guide id="8" orient="horz" pos="460">
          <p15:clr>
            <a:srgbClr val="E8E8E8"/>
          </p15:clr>
        </p15:guide>
        <p15:guide id="9" orient="horz" pos="575">
          <p15:clr>
            <a:srgbClr val="E8E8E8"/>
          </p15:clr>
        </p15:guide>
        <p15:guide id="10" pos="6838">
          <p15:clr>
            <a:srgbClr val="E8E8E8"/>
          </p15:clr>
        </p15:guide>
        <p15:guide id="11" pos="6953">
          <p15:clr>
            <a:srgbClr val="E8E8E8"/>
          </p15:clr>
        </p15:guide>
        <p15:guide id="12" pos="726">
          <p15:clr>
            <a:srgbClr val="E8E8E8"/>
          </p15:clr>
        </p15:guide>
        <p15:guide id="13" pos="841">
          <p15:clr>
            <a:srgbClr val="E8E8E8"/>
          </p15:clr>
        </p15:guide>
        <p15:guide id="14" pos="1337">
          <p15:clr>
            <a:srgbClr val="E8E8E8"/>
          </p15:clr>
        </p15:guide>
        <p15:guide id="15" pos="1452">
          <p15:clr>
            <a:srgbClr val="E8E8E8"/>
          </p15:clr>
        </p15:guide>
        <p15:guide id="16" pos="1948">
          <p15:clr>
            <a:srgbClr val="E8E8E8"/>
          </p15:clr>
        </p15:guide>
        <p15:guide id="17" pos="2064">
          <p15:clr>
            <a:srgbClr val="E8E8E8"/>
          </p15:clr>
        </p15:guide>
        <p15:guide id="18" pos="2560">
          <p15:clr>
            <a:srgbClr val="E8E8E8"/>
          </p15:clr>
        </p15:guide>
        <p15:guide id="19" pos="2675">
          <p15:clr>
            <a:srgbClr val="E8E8E8"/>
          </p15:clr>
        </p15:guide>
        <p15:guide id="20" pos="3171">
          <p15:clr>
            <a:srgbClr val="E8E8E8"/>
          </p15:clr>
        </p15:guide>
        <p15:guide id="21" pos="3286">
          <p15:clr>
            <a:srgbClr val="E8E8E8"/>
          </p15:clr>
        </p15:guide>
        <p15:guide id="22" pos="3782">
          <p15:clr>
            <a:srgbClr val="E8E8E8"/>
          </p15:clr>
        </p15:guide>
        <p15:guide id="23" pos="3897">
          <p15:clr>
            <a:srgbClr val="E8E8E8"/>
          </p15:clr>
        </p15:guide>
        <p15:guide id="24" pos="4393">
          <p15:clr>
            <a:srgbClr val="E8E8E8"/>
          </p15:clr>
        </p15:guide>
        <p15:guide id="25" pos="4508">
          <p15:clr>
            <a:srgbClr val="E8E8E8"/>
          </p15:clr>
        </p15:guide>
        <p15:guide id="26" pos="5004">
          <p15:clr>
            <a:srgbClr val="E8E8E8"/>
          </p15:clr>
        </p15:guide>
        <p15:guide id="27" pos="5120">
          <p15:clr>
            <a:srgbClr val="E8E8E8"/>
          </p15:clr>
        </p15:guide>
        <p15:guide id="28" pos="5616">
          <p15:clr>
            <a:srgbClr val="E8E8E8"/>
          </p15:clr>
        </p15:guide>
        <p15:guide id="29" pos="5731">
          <p15:clr>
            <a:srgbClr val="E8E8E8"/>
          </p15:clr>
        </p15:guide>
        <p15:guide id="30" pos="6227">
          <p15:clr>
            <a:srgbClr val="E8E8E8"/>
          </p15:clr>
        </p15:guide>
        <p15:guide id="31" pos="6342">
          <p15:clr>
            <a:srgbClr val="E8E8E8"/>
          </p15:clr>
        </p15:guide>
        <p15:guide id="32" orient="horz" pos="1367">
          <p15:clr>
            <a:srgbClr val="E8E8E8"/>
          </p15:clr>
        </p15:guide>
        <p15:guide id="33" orient="horz" pos="1483">
          <p15:clr>
            <a:srgbClr val="E8E8E8"/>
          </p15:clr>
        </p15:guide>
        <p15:guide id="34" orient="horz" pos="2275">
          <p15:clr>
            <a:srgbClr val="E8E8E8"/>
          </p15:clr>
        </p15:guide>
        <p15:guide id="35" orient="horz" pos="2390">
          <p15:clr>
            <a:srgbClr val="E8E8E8"/>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torage.googleapis.com/dpynqjlcwtmwje/what-are-youth-clubs.html"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torage.googleapis.com/dpynqjlcwtmwje/what-are-youth-clubs.html"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r.inspiredpencil.com/pictures-2023/red-warning-signs"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sv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ciaran.surname@rocketsciencelab.co.uk" TargetMode="Externa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10074-0F9C-BCD0-460D-C1E7CA7E752C}"/>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8DC5D1-CCF5-BB7B-0117-DD8AB8060E02}"/>
              </a:ext>
            </a:extLst>
          </p:cNvPr>
          <p:cNvSpPr>
            <a:spLocks noGrp="1"/>
          </p:cNvSpPr>
          <p:nvPr>
            <p:ph type="pic" sz="quarter" idx="11"/>
          </p:nvPr>
        </p:nvSpPr>
        <p:spPr/>
        <p:txBody>
          <a:bodyPr/>
          <a:lstStyle/>
          <a:p>
            <a:endParaRPr lang="en-UA"/>
          </a:p>
        </p:txBody>
      </p:sp>
      <p:grpSp>
        <p:nvGrpSpPr>
          <p:cNvPr id="18" name="Group 17">
            <a:extLst>
              <a:ext uri="{FF2B5EF4-FFF2-40B4-BE49-F238E27FC236}">
                <a16:creationId xmlns:a16="http://schemas.microsoft.com/office/drawing/2014/main" id="{9FFF32C1-C8CC-7138-4340-4E41CC4BA586}"/>
              </a:ext>
            </a:extLst>
          </p:cNvPr>
          <p:cNvGrpSpPr/>
          <p:nvPr/>
        </p:nvGrpSpPr>
        <p:grpSpPr>
          <a:xfrm>
            <a:off x="365125" y="365125"/>
            <a:ext cx="11461750" cy="5974700"/>
            <a:chOff x="365125" y="365125"/>
            <a:chExt cx="11461750" cy="5974700"/>
          </a:xfrm>
        </p:grpSpPr>
        <p:sp>
          <p:nvSpPr>
            <p:cNvPr id="8" name="Rectangle 7">
              <a:extLst>
                <a:ext uri="{FF2B5EF4-FFF2-40B4-BE49-F238E27FC236}">
                  <a16:creationId xmlns:a16="http://schemas.microsoft.com/office/drawing/2014/main" id="{22B33CD3-37A7-7676-614B-6C93AB952EF1}"/>
                </a:ext>
              </a:extLst>
            </p:cNvPr>
            <p:cNvSpPr/>
            <p:nvPr/>
          </p:nvSpPr>
          <p:spPr>
            <a:xfrm>
              <a:off x="365125" y="365125"/>
              <a:ext cx="11461750" cy="5974700"/>
            </a:xfrm>
            <a:prstGeom prst="rect">
              <a:avLst/>
            </a:prstGeom>
            <a:gradFill flip="none" rotWithShape="1">
              <a:gsLst>
                <a:gs pos="0">
                  <a:schemeClr val="accent1">
                    <a:alpha val="58000"/>
                  </a:schemeClr>
                </a:gs>
                <a:gs pos="82000">
                  <a:schemeClr val="accent1">
                    <a:alpha val="93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a:p>
          </p:txBody>
        </p:sp>
        <p:grpSp>
          <p:nvGrpSpPr>
            <p:cNvPr id="9" name="Group 8">
              <a:extLst>
                <a:ext uri="{FF2B5EF4-FFF2-40B4-BE49-F238E27FC236}">
                  <a16:creationId xmlns:a16="http://schemas.microsoft.com/office/drawing/2014/main" id="{71D8BCF1-4DB6-2467-C1D7-CABC8FA938AF}"/>
                </a:ext>
              </a:extLst>
            </p:cNvPr>
            <p:cNvGrpSpPr/>
            <p:nvPr/>
          </p:nvGrpSpPr>
          <p:grpSpPr>
            <a:xfrm>
              <a:off x="922018" y="922019"/>
              <a:ext cx="1632207" cy="450488"/>
              <a:chOff x="922018" y="922019"/>
              <a:chExt cx="1632207" cy="450488"/>
            </a:xfrm>
          </p:grpSpPr>
          <p:pic>
            <p:nvPicPr>
              <p:cNvPr id="10" name="Graphic 9">
                <a:extLst>
                  <a:ext uri="{FF2B5EF4-FFF2-40B4-BE49-F238E27FC236}">
                    <a16:creationId xmlns:a16="http://schemas.microsoft.com/office/drawing/2014/main" id="{6AB501DA-8604-195D-9BCC-649748EF905B}"/>
                  </a:ext>
                </a:extLst>
              </p:cNvPr>
              <p:cNvPicPr>
                <a:picLocks noChangeAspect="1"/>
              </p:cNvPicPr>
              <p:nvPr userDrawn="1"/>
            </p:nvPicPr>
            <p:blipFill>
              <a:blip>
                <a:extLst>
                  <a:ext uri="{96DAC541-7B7A-43D3-8B79-37D633B846F1}">
                    <asvg:svgBlip xmlns:asvg="http://schemas.microsoft.com/office/drawing/2016/SVG/main" r:embed="rId2"/>
                  </a:ext>
                </a:extLst>
              </a:blip>
              <a:srcRect l="16231" r="16231"/>
              <a:stretch/>
            </p:blipFill>
            <p:spPr>
              <a:xfrm>
                <a:off x="922018" y="922019"/>
                <a:ext cx="413069" cy="411722"/>
              </a:xfrm>
              <a:prstGeom prst="rect">
                <a:avLst/>
              </a:prstGeom>
            </p:spPr>
          </p:pic>
          <p:sp>
            <p:nvSpPr>
              <p:cNvPr id="11" name="TextBox 10">
                <a:extLst>
                  <a:ext uri="{FF2B5EF4-FFF2-40B4-BE49-F238E27FC236}">
                    <a16:creationId xmlns:a16="http://schemas.microsoft.com/office/drawing/2014/main" id="{1FB60629-D873-44A8-D813-36E5DC303E9B}"/>
                  </a:ext>
                </a:extLst>
              </p:cNvPr>
              <p:cNvSpPr txBox="1"/>
              <p:nvPr userDrawn="1"/>
            </p:nvSpPr>
            <p:spPr>
              <a:xfrm>
                <a:off x="1478609" y="922019"/>
                <a:ext cx="1075616" cy="450488"/>
              </a:xfrm>
              <a:custGeom>
                <a:avLst/>
                <a:gdLst/>
                <a:ahLst/>
                <a:cxnLst/>
                <a:rect l="l" t="t" r="r" b="b"/>
                <a:pathLst>
                  <a:path w="926440" h="388011">
                    <a:moveTo>
                      <a:pt x="822198" y="220904"/>
                    </a:moveTo>
                    <a:lnTo>
                      <a:pt x="926440" y="220904"/>
                    </a:lnTo>
                    <a:lnTo>
                      <a:pt x="926440" y="245364"/>
                    </a:lnTo>
                    <a:lnTo>
                      <a:pt x="853173" y="245364"/>
                    </a:lnTo>
                    <a:lnTo>
                      <a:pt x="853173" y="291199"/>
                    </a:lnTo>
                    <a:lnTo>
                      <a:pt x="910895" y="291199"/>
                    </a:lnTo>
                    <a:lnTo>
                      <a:pt x="910895" y="314859"/>
                    </a:lnTo>
                    <a:lnTo>
                      <a:pt x="853173" y="314859"/>
                    </a:lnTo>
                    <a:lnTo>
                      <a:pt x="853173" y="361608"/>
                    </a:lnTo>
                    <a:lnTo>
                      <a:pt x="926440" y="361608"/>
                    </a:lnTo>
                    <a:lnTo>
                      <a:pt x="926440" y="386182"/>
                    </a:lnTo>
                    <a:lnTo>
                      <a:pt x="822198" y="386182"/>
                    </a:lnTo>
                    <a:close/>
                    <a:moveTo>
                      <a:pt x="498348" y="220904"/>
                    </a:moveTo>
                    <a:lnTo>
                      <a:pt x="514464" y="220904"/>
                    </a:lnTo>
                    <a:cubicBezTo>
                      <a:pt x="515836" y="220904"/>
                      <a:pt x="516979" y="220961"/>
                      <a:pt x="517893" y="221076"/>
                    </a:cubicBezTo>
                    <a:cubicBezTo>
                      <a:pt x="518808" y="221190"/>
                      <a:pt x="519627" y="221419"/>
                      <a:pt x="520351" y="221762"/>
                    </a:cubicBezTo>
                    <a:cubicBezTo>
                      <a:pt x="521075" y="222104"/>
                      <a:pt x="521780" y="222600"/>
                      <a:pt x="522465" y="223247"/>
                    </a:cubicBezTo>
                    <a:cubicBezTo>
                      <a:pt x="523151" y="223895"/>
                      <a:pt x="523913" y="224752"/>
                      <a:pt x="524751" y="225819"/>
                    </a:cubicBezTo>
                    <a:lnTo>
                      <a:pt x="611505" y="336347"/>
                    </a:lnTo>
                    <a:cubicBezTo>
                      <a:pt x="611200" y="333680"/>
                      <a:pt x="610991" y="331070"/>
                      <a:pt x="610876" y="328518"/>
                    </a:cubicBezTo>
                    <a:cubicBezTo>
                      <a:pt x="610762" y="325965"/>
                      <a:pt x="610705" y="323584"/>
                      <a:pt x="610705" y="321374"/>
                    </a:cubicBezTo>
                    <a:lnTo>
                      <a:pt x="610705" y="220904"/>
                    </a:lnTo>
                    <a:lnTo>
                      <a:pt x="637794" y="220904"/>
                    </a:lnTo>
                    <a:lnTo>
                      <a:pt x="637794" y="386182"/>
                    </a:lnTo>
                    <a:lnTo>
                      <a:pt x="621906" y="386182"/>
                    </a:lnTo>
                    <a:cubicBezTo>
                      <a:pt x="619468" y="386182"/>
                      <a:pt x="617449" y="385801"/>
                      <a:pt x="615848" y="385039"/>
                    </a:cubicBezTo>
                    <a:cubicBezTo>
                      <a:pt x="614248" y="384277"/>
                      <a:pt x="612686" y="382905"/>
                      <a:pt x="611162" y="380924"/>
                    </a:cubicBezTo>
                    <a:lnTo>
                      <a:pt x="524751" y="270853"/>
                    </a:lnTo>
                    <a:cubicBezTo>
                      <a:pt x="524980" y="273292"/>
                      <a:pt x="525151" y="275711"/>
                      <a:pt x="525266" y="278111"/>
                    </a:cubicBezTo>
                    <a:cubicBezTo>
                      <a:pt x="525380" y="280512"/>
                      <a:pt x="525437" y="282702"/>
                      <a:pt x="525437" y="284684"/>
                    </a:cubicBezTo>
                    <a:lnTo>
                      <a:pt x="525437" y="386182"/>
                    </a:lnTo>
                    <a:lnTo>
                      <a:pt x="498348" y="386182"/>
                    </a:lnTo>
                    <a:close/>
                    <a:moveTo>
                      <a:pt x="364998" y="220904"/>
                    </a:moveTo>
                    <a:lnTo>
                      <a:pt x="469240" y="220904"/>
                    </a:lnTo>
                    <a:lnTo>
                      <a:pt x="469240" y="245364"/>
                    </a:lnTo>
                    <a:lnTo>
                      <a:pt x="395973" y="245364"/>
                    </a:lnTo>
                    <a:lnTo>
                      <a:pt x="395973" y="291199"/>
                    </a:lnTo>
                    <a:lnTo>
                      <a:pt x="453695" y="291199"/>
                    </a:lnTo>
                    <a:lnTo>
                      <a:pt x="453695" y="314859"/>
                    </a:lnTo>
                    <a:lnTo>
                      <a:pt x="395973" y="314859"/>
                    </a:lnTo>
                    <a:lnTo>
                      <a:pt x="395973" y="361608"/>
                    </a:lnTo>
                    <a:lnTo>
                      <a:pt x="469240" y="361608"/>
                    </a:lnTo>
                    <a:lnTo>
                      <a:pt x="469240" y="386182"/>
                    </a:lnTo>
                    <a:lnTo>
                      <a:pt x="364998" y="386182"/>
                    </a:lnTo>
                    <a:close/>
                    <a:moveTo>
                      <a:pt x="292570" y="220904"/>
                    </a:moveTo>
                    <a:lnTo>
                      <a:pt x="323431" y="220904"/>
                    </a:lnTo>
                    <a:lnTo>
                      <a:pt x="323431" y="386182"/>
                    </a:lnTo>
                    <a:lnTo>
                      <a:pt x="292570" y="386182"/>
                    </a:lnTo>
                    <a:close/>
                    <a:moveTo>
                      <a:pt x="745007" y="219075"/>
                    </a:moveTo>
                    <a:cubicBezTo>
                      <a:pt x="757276" y="219075"/>
                      <a:pt x="768001" y="221038"/>
                      <a:pt x="777183" y="224962"/>
                    </a:cubicBezTo>
                    <a:cubicBezTo>
                      <a:pt x="786365" y="228886"/>
                      <a:pt x="794233" y="234087"/>
                      <a:pt x="800786" y="240564"/>
                    </a:cubicBezTo>
                    <a:lnTo>
                      <a:pt x="790499" y="254851"/>
                    </a:lnTo>
                    <a:cubicBezTo>
                      <a:pt x="789889" y="255766"/>
                      <a:pt x="789108" y="256566"/>
                      <a:pt x="788156" y="257252"/>
                    </a:cubicBezTo>
                    <a:cubicBezTo>
                      <a:pt x="787203" y="257937"/>
                      <a:pt x="785889" y="258280"/>
                      <a:pt x="784212" y="258280"/>
                    </a:cubicBezTo>
                    <a:cubicBezTo>
                      <a:pt x="782460" y="258280"/>
                      <a:pt x="780669" y="257595"/>
                      <a:pt x="778840" y="256223"/>
                    </a:cubicBezTo>
                    <a:cubicBezTo>
                      <a:pt x="777011" y="254851"/>
                      <a:pt x="774687" y="253365"/>
                      <a:pt x="771868" y="251765"/>
                    </a:cubicBezTo>
                    <a:cubicBezTo>
                      <a:pt x="769049" y="250165"/>
                      <a:pt x="765486" y="248679"/>
                      <a:pt x="761181" y="247308"/>
                    </a:cubicBezTo>
                    <a:cubicBezTo>
                      <a:pt x="756876" y="245936"/>
                      <a:pt x="751408" y="245250"/>
                      <a:pt x="744779" y="245250"/>
                    </a:cubicBezTo>
                    <a:cubicBezTo>
                      <a:pt x="737006" y="245250"/>
                      <a:pt x="729863" y="246603"/>
                      <a:pt x="723348" y="249308"/>
                    </a:cubicBezTo>
                    <a:cubicBezTo>
                      <a:pt x="716832" y="252013"/>
                      <a:pt x="711232" y="255880"/>
                      <a:pt x="706545" y="260909"/>
                    </a:cubicBezTo>
                    <a:cubicBezTo>
                      <a:pt x="701859" y="265938"/>
                      <a:pt x="698202" y="272054"/>
                      <a:pt x="695573" y="279254"/>
                    </a:cubicBezTo>
                    <a:cubicBezTo>
                      <a:pt x="692944" y="286455"/>
                      <a:pt x="691629" y="294552"/>
                      <a:pt x="691629" y="303543"/>
                    </a:cubicBezTo>
                    <a:cubicBezTo>
                      <a:pt x="691629" y="312840"/>
                      <a:pt x="692944" y="321107"/>
                      <a:pt x="695573" y="328346"/>
                    </a:cubicBezTo>
                    <a:cubicBezTo>
                      <a:pt x="698202" y="335585"/>
                      <a:pt x="701764" y="341681"/>
                      <a:pt x="706260" y="346634"/>
                    </a:cubicBezTo>
                    <a:cubicBezTo>
                      <a:pt x="710756" y="351587"/>
                      <a:pt x="716051" y="355378"/>
                      <a:pt x="722147" y="358007"/>
                    </a:cubicBezTo>
                    <a:cubicBezTo>
                      <a:pt x="728243" y="360636"/>
                      <a:pt x="734797" y="361950"/>
                      <a:pt x="741807" y="361950"/>
                    </a:cubicBezTo>
                    <a:cubicBezTo>
                      <a:pt x="745998" y="361950"/>
                      <a:pt x="749789" y="361722"/>
                      <a:pt x="753180" y="361265"/>
                    </a:cubicBezTo>
                    <a:cubicBezTo>
                      <a:pt x="756571" y="360807"/>
                      <a:pt x="759695" y="360084"/>
                      <a:pt x="762552" y="359093"/>
                    </a:cubicBezTo>
                    <a:cubicBezTo>
                      <a:pt x="765410" y="358102"/>
                      <a:pt x="768115" y="356826"/>
                      <a:pt x="770668" y="355264"/>
                    </a:cubicBezTo>
                    <a:cubicBezTo>
                      <a:pt x="773220" y="353702"/>
                      <a:pt x="775754" y="351778"/>
                      <a:pt x="778269" y="349492"/>
                    </a:cubicBezTo>
                    <a:cubicBezTo>
                      <a:pt x="779031" y="348806"/>
                      <a:pt x="779831" y="348254"/>
                      <a:pt x="780669" y="347834"/>
                    </a:cubicBezTo>
                    <a:cubicBezTo>
                      <a:pt x="781507" y="347415"/>
                      <a:pt x="782422" y="347206"/>
                      <a:pt x="783412" y="347206"/>
                    </a:cubicBezTo>
                    <a:cubicBezTo>
                      <a:pt x="785089" y="347206"/>
                      <a:pt x="786536" y="347853"/>
                      <a:pt x="787756" y="349149"/>
                    </a:cubicBezTo>
                    <a:lnTo>
                      <a:pt x="799871" y="362293"/>
                    </a:lnTo>
                    <a:cubicBezTo>
                      <a:pt x="793166" y="370599"/>
                      <a:pt x="784917" y="376962"/>
                      <a:pt x="775125" y="381381"/>
                    </a:cubicBezTo>
                    <a:cubicBezTo>
                      <a:pt x="765334" y="385801"/>
                      <a:pt x="753580" y="388011"/>
                      <a:pt x="739864" y="388011"/>
                    </a:cubicBezTo>
                    <a:cubicBezTo>
                      <a:pt x="727596" y="388011"/>
                      <a:pt x="716566" y="385915"/>
                      <a:pt x="706774" y="381724"/>
                    </a:cubicBezTo>
                    <a:cubicBezTo>
                      <a:pt x="696982" y="377533"/>
                      <a:pt x="688619" y="371704"/>
                      <a:pt x="681685" y="364236"/>
                    </a:cubicBezTo>
                    <a:cubicBezTo>
                      <a:pt x="674751" y="356769"/>
                      <a:pt x="669436" y="347853"/>
                      <a:pt x="665740" y="337490"/>
                    </a:cubicBezTo>
                    <a:cubicBezTo>
                      <a:pt x="662045" y="327127"/>
                      <a:pt x="660197" y="315811"/>
                      <a:pt x="660197" y="303543"/>
                    </a:cubicBezTo>
                    <a:cubicBezTo>
                      <a:pt x="660197" y="291123"/>
                      <a:pt x="662254" y="279750"/>
                      <a:pt x="666369" y="269425"/>
                    </a:cubicBezTo>
                    <a:cubicBezTo>
                      <a:pt x="670484" y="259100"/>
                      <a:pt x="676275" y="250203"/>
                      <a:pt x="683743" y="242736"/>
                    </a:cubicBezTo>
                    <a:cubicBezTo>
                      <a:pt x="691210" y="235268"/>
                      <a:pt x="700145" y="229458"/>
                      <a:pt x="710546" y="225305"/>
                    </a:cubicBezTo>
                    <a:cubicBezTo>
                      <a:pt x="720947" y="221152"/>
                      <a:pt x="732434" y="219075"/>
                      <a:pt x="745007" y="219075"/>
                    </a:cubicBezTo>
                    <a:close/>
                    <a:moveTo>
                      <a:pt x="211607" y="219075"/>
                    </a:moveTo>
                    <a:cubicBezTo>
                      <a:pt x="223876" y="219075"/>
                      <a:pt x="234601" y="221038"/>
                      <a:pt x="243783" y="224962"/>
                    </a:cubicBezTo>
                    <a:cubicBezTo>
                      <a:pt x="252965" y="228886"/>
                      <a:pt x="260833" y="234087"/>
                      <a:pt x="267386" y="240564"/>
                    </a:cubicBezTo>
                    <a:lnTo>
                      <a:pt x="257099" y="254851"/>
                    </a:lnTo>
                    <a:cubicBezTo>
                      <a:pt x="256489" y="255766"/>
                      <a:pt x="255708" y="256566"/>
                      <a:pt x="254756" y="257252"/>
                    </a:cubicBezTo>
                    <a:cubicBezTo>
                      <a:pt x="253803" y="257937"/>
                      <a:pt x="252489" y="258280"/>
                      <a:pt x="250812" y="258280"/>
                    </a:cubicBezTo>
                    <a:cubicBezTo>
                      <a:pt x="249060" y="258280"/>
                      <a:pt x="247269" y="257595"/>
                      <a:pt x="245440" y="256223"/>
                    </a:cubicBezTo>
                    <a:cubicBezTo>
                      <a:pt x="243611" y="254851"/>
                      <a:pt x="241287" y="253365"/>
                      <a:pt x="238468" y="251765"/>
                    </a:cubicBezTo>
                    <a:cubicBezTo>
                      <a:pt x="235649" y="250165"/>
                      <a:pt x="232086" y="248679"/>
                      <a:pt x="227781" y="247308"/>
                    </a:cubicBezTo>
                    <a:cubicBezTo>
                      <a:pt x="223476" y="245936"/>
                      <a:pt x="218008" y="245250"/>
                      <a:pt x="211379" y="245250"/>
                    </a:cubicBezTo>
                    <a:cubicBezTo>
                      <a:pt x="203606" y="245250"/>
                      <a:pt x="196463" y="246603"/>
                      <a:pt x="189948" y="249308"/>
                    </a:cubicBezTo>
                    <a:cubicBezTo>
                      <a:pt x="183433" y="252013"/>
                      <a:pt x="177832" y="255880"/>
                      <a:pt x="173146" y="260909"/>
                    </a:cubicBezTo>
                    <a:cubicBezTo>
                      <a:pt x="168459" y="265938"/>
                      <a:pt x="164802" y="272054"/>
                      <a:pt x="162173" y="279254"/>
                    </a:cubicBezTo>
                    <a:cubicBezTo>
                      <a:pt x="159544" y="286455"/>
                      <a:pt x="158229" y="294552"/>
                      <a:pt x="158229" y="303543"/>
                    </a:cubicBezTo>
                    <a:cubicBezTo>
                      <a:pt x="158229" y="312840"/>
                      <a:pt x="159544" y="321107"/>
                      <a:pt x="162173" y="328346"/>
                    </a:cubicBezTo>
                    <a:cubicBezTo>
                      <a:pt x="164802" y="335585"/>
                      <a:pt x="168364" y="341681"/>
                      <a:pt x="172860" y="346634"/>
                    </a:cubicBezTo>
                    <a:cubicBezTo>
                      <a:pt x="177356" y="351587"/>
                      <a:pt x="182651" y="355378"/>
                      <a:pt x="188747" y="358007"/>
                    </a:cubicBezTo>
                    <a:cubicBezTo>
                      <a:pt x="194843" y="360636"/>
                      <a:pt x="201397" y="361950"/>
                      <a:pt x="208407" y="361950"/>
                    </a:cubicBezTo>
                    <a:cubicBezTo>
                      <a:pt x="212598" y="361950"/>
                      <a:pt x="216389" y="361722"/>
                      <a:pt x="219780" y="361265"/>
                    </a:cubicBezTo>
                    <a:cubicBezTo>
                      <a:pt x="223171" y="360807"/>
                      <a:pt x="226295" y="360084"/>
                      <a:pt x="229153" y="359093"/>
                    </a:cubicBezTo>
                    <a:cubicBezTo>
                      <a:pt x="232010" y="358102"/>
                      <a:pt x="234715" y="356826"/>
                      <a:pt x="237268" y="355264"/>
                    </a:cubicBezTo>
                    <a:cubicBezTo>
                      <a:pt x="239821" y="353702"/>
                      <a:pt x="242354" y="351778"/>
                      <a:pt x="244869" y="349492"/>
                    </a:cubicBezTo>
                    <a:cubicBezTo>
                      <a:pt x="245631" y="348806"/>
                      <a:pt x="246431" y="348254"/>
                      <a:pt x="247269" y="347834"/>
                    </a:cubicBezTo>
                    <a:cubicBezTo>
                      <a:pt x="248107" y="347415"/>
                      <a:pt x="249022" y="347206"/>
                      <a:pt x="250012" y="347206"/>
                    </a:cubicBezTo>
                    <a:cubicBezTo>
                      <a:pt x="251689" y="347206"/>
                      <a:pt x="253136" y="347853"/>
                      <a:pt x="254356" y="349149"/>
                    </a:cubicBezTo>
                    <a:lnTo>
                      <a:pt x="266471" y="362293"/>
                    </a:lnTo>
                    <a:cubicBezTo>
                      <a:pt x="259766" y="370599"/>
                      <a:pt x="251517" y="376962"/>
                      <a:pt x="241726" y="381381"/>
                    </a:cubicBezTo>
                    <a:cubicBezTo>
                      <a:pt x="231934" y="385801"/>
                      <a:pt x="220180" y="388011"/>
                      <a:pt x="206464" y="388011"/>
                    </a:cubicBezTo>
                    <a:cubicBezTo>
                      <a:pt x="194196" y="388011"/>
                      <a:pt x="183166" y="385915"/>
                      <a:pt x="173374" y="381724"/>
                    </a:cubicBezTo>
                    <a:cubicBezTo>
                      <a:pt x="163582" y="377533"/>
                      <a:pt x="155219" y="371704"/>
                      <a:pt x="148285" y="364236"/>
                    </a:cubicBezTo>
                    <a:cubicBezTo>
                      <a:pt x="141351" y="356769"/>
                      <a:pt x="136036" y="347853"/>
                      <a:pt x="132340" y="337490"/>
                    </a:cubicBezTo>
                    <a:cubicBezTo>
                      <a:pt x="128645" y="327127"/>
                      <a:pt x="126797" y="315811"/>
                      <a:pt x="126797" y="303543"/>
                    </a:cubicBezTo>
                    <a:cubicBezTo>
                      <a:pt x="126797" y="291123"/>
                      <a:pt x="128854" y="279750"/>
                      <a:pt x="132969" y="269425"/>
                    </a:cubicBezTo>
                    <a:cubicBezTo>
                      <a:pt x="137084" y="259100"/>
                      <a:pt x="142875" y="250203"/>
                      <a:pt x="150343" y="242736"/>
                    </a:cubicBezTo>
                    <a:cubicBezTo>
                      <a:pt x="157810" y="235268"/>
                      <a:pt x="166745" y="229458"/>
                      <a:pt x="177146" y="225305"/>
                    </a:cubicBezTo>
                    <a:cubicBezTo>
                      <a:pt x="187547" y="221152"/>
                      <a:pt x="199034" y="219075"/>
                      <a:pt x="211607" y="219075"/>
                    </a:cubicBezTo>
                    <a:close/>
                    <a:moveTo>
                      <a:pt x="60693" y="219075"/>
                    </a:moveTo>
                    <a:cubicBezTo>
                      <a:pt x="70447" y="219075"/>
                      <a:pt x="79439" y="220599"/>
                      <a:pt x="87668" y="223647"/>
                    </a:cubicBezTo>
                    <a:cubicBezTo>
                      <a:pt x="95898" y="226695"/>
                      <a:pt x="102908" y="230963"/>
                      <a:pt x="108699" y="236449"/>
                    </a:cubicBezTo>
                    <a:lnTo>
                      <a:pt x="101156" y="250965"/>
                    </a:lnTo>
                    <a:cubicBezTo>
                      <a:pt x="100317" y="252642"/>
                      <a:pt x="99346" y="253823"/>
                      <a:pt x="98241" y="254508"/>
                    </a:cubicBezTo>
                    <a:cubicBezTo>
                      <a:pt x="97136" y="255194"/>
                      <a:pt x="95822" y="255537"/>
                      <a:pt x="94298" y="255537"/>
                    </a:cubicBezTo>
                    <a:cubicBezTo>
                      <a:pt x="92774" y="255537"/>
                      <a:pt x="91059" y="254947"/>
                      <a:pt x="89154" y="253766"/>
                    </a:cubicBezTo>
                    <a:cubicBezTo>
                      <a:pt x="87249" y="252584"/>
                      <a:pt x="85001" y="251270"/>
                      <a:pt x="82410" y="249822"/>
                    </a:cubicBezTo>
                    <a:cubicBezTo>
                      <a:pt x="79820" y="248374"/>
                      <a:pt x="76791" y="247060"/>
                      <a:pt x="73324" y="245879"/>
                    </a:cubicBezTo>
                    <a:cubicBezTo>
                      <a:pt x="69856" y="244698"/>
                      <a:pt x="65761" y="244107"/>
                      <a:pt x="61036" y="244107"/>
                    </a:cubicBezTo>
                    <a:cubicBezTo>
                      <a:pt x="56769" y="244107"/>
                      <a:pt x="53054" y="244622"/>
                      <a:pt x="49892" y="245650"/>
                    </a:cubicBezTo>
                    <a:cubicBezTo>
                      <a:pt x="46730" y="246679"/>
                      <a:pt x="44063" y="248108"/>
                      <a:pt x="41891" y="249936"/>
                    </a:cubicBezTo>
                    <a:cubicBezTo>
                      <a:pt x="39719" y="251765"/>
                      <a:pt x="38100" y="253956"/>
                      <a:pt x="37033" y="256509"/>
                    </a:cubicBezTo>
                    <a:cubicBezTo>
                      <a:pt x="35966" y="259061"/>
                      <a:pt x="35433" y="261862"/>
                      <a:pt x="35433" y="264910"/>
                    </a:cubicBezTo>
                    <a:cubicBezTo>
                      <a:pt x="35433" y="268796"/>
                      <a:pt x="36519" y="272034"/>
                      <a:pt x="38691" y="274625"/>
                    </a:cubicBezTo>
                    <a:cubicBezTo>
                      <a:pt x="40862" y="277216"/>
                      <a:pt x="43739" y="279426"/>
                      <a:pt x="47320" y="281255"/>
                    </a:cubicBezTo>
                    <a:cubicBezTo>
                      <a:pt x="50902" y="283083"/>
                      <a:pt x="54978" y="284722"/>
                      <a:pt x="59550" y="286170"/>
                    </a:cubicBezTo>
                    <a:cubicBezTo>
                      <a:pt x="64122" y="287617"/>
                      <a:pt x="68790" y="289160"/>
                      <a:pt x="73552" y="290799"/>
                    </a:cubicBezTo>
                    <a:cubicBezTo>
                      <a:pt x="78315" y="292437"/>
                      <a:pt x="82982" y="294342"/>
                      <a:pt x="87554" y="296514"/>
                    </a:cubicBezTo>
                    <a:cubicBezTo>
                      <a:pt x="92126" y="298685"/>
                      <a:pt x="96203" y="301429"/>
                      <a:pt x="99784" y="304743"/>
                    </a:cubicBezTo>
                    <a:cubicBezTo>
                      <a:pt x="103365" y="308058"/>
                      <a:pt x="106242" y="312116"/>
                      <a:pt x="108414" y="316916"/>
                    </a:cubicBezTo>
                    <a:cubicBezTo>
                      <a:pt x="110585" y="321717"/>
                      <a:pt x="111671" y="327546"/>
                      <a:pt x="111671" y="334404"/>
                    </a:cubicBezTo>
                    <a:cubicBezTo>
                      <a:pt x="111671" y="341872"/>
                      <a:pt x="110395" y="348863"/>
                      <a:pt x="107842" y="355378"/>
                    </a:cubicBezTo>
                    <a:cubicBezTo>
                      <a:pt x="105289" y="361893"/>
                      <a:pt x="101556" y="367570"/>
                      <a:pt x="96641" y="372409"/>
                    </a:cubicBezTo>
                    <a:cubicBezTo>
                      <a:pt x="91726" y="377248"/>
                      <a:pt x="85725" y="381058"/>
                      <a:pt x="78638" y="383839"/>
                    </a:cubicBezTo>
                    <a:cubicBezTo>
                      <a:pt x="71552" y="386620"/>
                      <a:pt x="63437" y="388011"/>
                      <a:pt x="54293" y="388011"/>
                    </a:cubicBezTo>
                    <a:cubicBezTo>
                      <a:pt x="49035" y="388011"/>
                      <a:pt x="43853" y="387497"/>
                      <a:pt x="38748" y="386468"/>
                    </a:cubicBezTo>
                    <a:cubicBezTo>
                      <a:pt x="33642" y="385439"/>
                      <a:pt x="28747" y="383972"/>
                      <a:pt x="24060" y="382067"/>
                    </a:cubicBezTo>
                    <a:cubicBezTo>
                      <a:pt x="19374" y="380162"/>
                      <a:pt x="14992" y="377876"/>
                      <a:pt x="10916" y="375209"/>
                    </a:cubicBezTo>
                    <a:cubicBezTo>
                      <a:pt x="6839" y="372542"/>
                      <a:pt x="3200" y="369570"/>
                      <a:pt x="0" y="366294"/>
                    </a:cubicBezTo>
                    <a:lnTo>
                      <a:pt x="8915" y="351549"/>
                    </a:lnTo>
                    <a:cubicBezTo>
                      <a:pt x="9754" y="350482"/>
                      <a:pt x="10763" y="349587"/>
                      <a:pt x="11944" y="348863"/>
                    </a:cubicBezTo>
                    <a:cubicBezTo>
                      <a:pt x="13126" y="348139"/>
                      <a:pt x="14440" y="347777"/>
                      <a:pt x="15888" y="347777"/>
                    </a:cubicBezTo>
                    <a:cubicBezTo>
                      <a:pt x="17793" y="347777"/>
                      <a:pt x="19850" y="348558"/>
                      <a:pt x="22060" y="350120"/>
                    </a:cubicBezTo>
                    <a:cubicBezTo>
                      <a:pt x="24270" y="351683"/>
                      <a:pt x="26880" y="353416"/>
                      <a:pt x="29890" y="355321"/>
                    </a:cubicBezTo>
                    <a:cubicBezTo>
                      <a:pt x="32899" y="357226"/>
                      <a:pt x="36443" y="358960"/>
                      <a:pt x="40519" y="360522"/>
                    </a:cubicBezTo>
                    <a:cubicBezTo>
                      <a:pt x="44596" y="362084"/>
                      <a:pt x="49492" y="362865"/>
                      <a:pt x="55207" y="362865"/>
                    </a:cubicBezTo>
                    <a:cubicBezTo>
                      <a:pt x="63970" y="362865"/>
                      <a:pt x="70752" y="360788"/>
                      <a:pt x="75552" y="356636"/>
                    </a:cubicBezTo>
                    <a:cubicBezTo>
                      <a:pt x="80353" y="352483"/>
                      <a:pt x="82753" y="346520"/>
                      <a:pt x="82753" y="338748"/>
                    </a:cubicBezTo>
                    <a:cubicBezTo>
                      <a:pt x="82753" y="334404"/>
                      <a:pt x="81667" y="330861"/>
                      <a:pt x="79496" y="328118"/>
                    </a:cubicBezTo>
                    <a:cubicBezTo>
                      <a:pt x="77324" y="325374"/>
                      <a:pt x="74447" y="323069"/>
                      <a:pt x="70866" y="321203"/>
                    </a:cubicBezTo>
                    <a:cubicBezTo>
                      <a:pt x="67285" y="319336"/>
                      <a:pt x="63208" y="317754"/>
                      <a:pt x="58636" y="316459"/>
                    </a:cubicBezTo>
                    <a:cubicBezTo>
                      <a:pt x="54064" y="315164"/>
                      <a:pt x="49416" y="313754"/>
                      <a:pt x="44691" y="312230"/>
                    </a:cubicBezTo>
                    <a:cubicBezTo>
                      <a:pt x="39967" y="310706"/>
                      <a:pt x="35319" y="308877"/>
                      <a:pt x="30747" y="306744"/>
                    </a:cubicBezTo>
                    <a:cubicBezTo>
                      <a:pt x="26175" y="304610"/>
                      <a:pt x="22098" y="301829"/>
                      <a:pt x="18517" y="298400"/>
                    </a:cubicBezTo>
                    <a:cubicBezTo>
                      <a:pt x="14935" y="294971"/>
                      <a:pt x="12059" y="290684"/>
                      <a:pt x="9887" y="285541"/>
                    </a:cubicBezTo>
                    <a:cubicBezTo>
                      <a:pt x="7715" y="280397"/>
                      <a:pt x="6629" y="274054"/>
                      <a:pt x="6629" y="266510"/>
                    </a:cubicBezTo>
                    <a:cubicBezTo>
                      <a:pt x="6629" y="260490"/>
                      <a:pt x="7830" y="254623"/>
                      <a:pt x="10230" y="248908"/>
                    </a:cubicBezTo>
                    <a:cubicBezTo>
                      <a:pt x="12630" y="243193"/>
                      <a:pt x="16135" y="238125"/>
                      <a:pt x="20746" y="233706"/>
                    </a:cubicBezTo>
                    <a:cubicBezTo>
                      <a:pt x="25356" y="229286"/>
                      <a:pt x="31013" y="225743"/>
                      <a:pt x="37719" y="223076"/>
                    </a:cubicBezTo>
                    <a:cubicBezTo>
                      <a:pt x="44425" y="220409"/>
                      <a:pt x="52083" y="219075"/>
                      <a:pt x="60693" y="219075"/>
                    </a:cubicBezTo>
                    <a:close/>
                    <a:moveTo>
                      <a:pt x="239840" y="26175"/>
                    </a:moveTo>
                    <a:cubicBezTo>
                      <a:pt x="231762" y="26175"/>
                      <a:pt x="224485" y="27509"/>
                      <a:pt x="218008" y="30176"/>
                    </a:cubicBezTo>
                    <a:cubicBezTo>
                      <a:pt x="211531" y="32843"/>
                      <a:pt x="206026" y="36691"/>
                      <a:pt x="201492" y="41720"/>
                    </a:cubicBezTo>
                    <a:cubicBezTo>
                      <a:pt x="196958" y="46749"/>
                      <a:pt x="193472" y="52864"/>
                      <a:pt x="191033" y="60065"/>
                    </a:cubicBezTo>
                    <a:cubicBezTo>
                      <a:pt x="188595" y="67266"/>
                      <a:pt x="187376" y="75400"/>
                      <a:pt x="187376" y="84468"/>
                    </a:cubicBezTo>
                    <a:cubicBezTo>
                      <a:pt x="187376" y="93536"/>
                      <a:pt x="188595" y="101670"/>
                      <a:pt x="191033" y="108871"/>
                    </a:cubicBezTo>
                    <a:cubicBezTo>
                      <a:pt x="193472" y="116072"/>
                      <a:pt x="196958" y="122168"/>
                      <a:pt x="201492" y="127159"/>
                    </a:cubicBezTo>
                    <a:cubicBezTo>
                      <a:pt x="206026" y="132150"/>
                      <a:pt x="211531" y="135979"/>
                      <a:pt x="218008" y="138646"/>
                    </a:cubicBezTo>
                    <a:cubicBezTo>
                      <a:pt x="224485" y="141313"/>
                      <a:pt x="231762" y="142647"/>
                      <a:pt x="239840" y="142647"/>
                    </a:cubicBezTo>
                    <a:cubicBezTo>
                      <a:pt x="247917" y="142647"/>
                      <a:pt x="255175" y="141313"/>
                      <a:pt x="261614" y="138646"/>
                    </a:cubicBezTo>
                    <a:cubicBezTo>
                      <a:pt x="268053" y="135979"/>
                      <a:pt x="273520" y="132150"/>
                      <a:pt x="278016" y="127159"/>
                    </a:cubicBezTo>
                    <a:cubicBezTo>
                      <a:pt x="282512" y="122168"/>
                      <a:pt x="285960" y="116072"/>
                      <a:pt x="288360" y="108871"/>
                    </a:cubicBezTo>
                    <a:cubicBezTo>
                      <a:pt x="290760" y="101670"/>
                      <a:pt x="291960" y="93536"/>
                      <a:pt x="291960" y="84468"/>
                    </a:cubicBezTo>
                    <a:cubicBezTo>
                      <a:pt x="291960" y="75400"/>
                      <a:pt x="290760" y="67266"/>
                      <a:pt x="288360" y="60065"/>
                    </a:cubicBezTo>
                    <a:cubicBezTo>
                      <a:pt x="285960" y="52864"/>
                      <a:pt x="282512" y="46749"/>
                      <a:pt x="278016" y="41720"/>
                    </a:cubicBezTo>
                    <a:cubicBezTo>
                      <a:pt x="273520" y="36691"/>
                      <a:pt x="268053" y="32843"/>
                      <a:pt x="261614" y="30176"/>
                    </a:cubicBezTo>
                    <a:cubicBezTo>
                      <a:pt x="255175" y="27509"/>
                      <a:pt x="247917" y="26175"/>
                      <a:pt x="239840" y="26175"/>
                    </a:cubicBezTo>
                    <a:close/>
                    <a:moveTo>
                      <a:pt x="44348" y="25604"/>
                    </a:moveTo>
                    <a:lnTo>
                      <a:pt x="44348" y="80468"/>
                    </a:lnTo>
                    <a:lnTo>
                      <a:pt x="63551" y="80468"/>
                    </a:lnTo>
                    <a:cubicBezTo>
                      <a:pt x="69342" y="80468"/>
                      <a:pt x="74390" y="79744"/>
                      <a:pt x="78696" y="78296"/>
                    </a:cubicBezTo>
                    <a:cubicBezTo>
                      <a:pt x="83001" y="76848"/>
                      <a:pt x="86544" y="74848"/>
                      <a:pt x="89326" y="72295"/>
                    </a:cubicBezTo>
                    <a:cubicBezTo>
                      <a:pt x="92107" y="69743"/>
                      <a:pt x="94183" y="66714"/>
                      <a:pt x="95555" y="63208"/>
                    </a:cubicBezTo>
                    <a:cubicBezTo>
                      <a:pt x="96926" y="59703"/>
                      <a:pt x="97612" y="55855"/>
                      <a:pt x="97612" y="51664"/>
                    </a:cubicBezTo>
                    <a:cubicBezTo>
                      <a:pt x="97612" y="43282"/>
                      <a:pt x="94850" y="36843"/>
                      <a:pt x="89326" y="32347"/>
                    </a:cubicBezTo>
                    <a:cubicBezTo>
                      <a:pt x="83801" y="27852"/>
                      <a:pt x="75362" y="25604"/>
                      <a:pt x="64008" y="25604"/>
                    </a:cubicBezTo>
                    <a:close/>
                    <a:moveTo>
                      <a:pt x="779678" y="1829"/>
                    </a:moveTo>
                    <a:lnTo>
                      <a:pt x="910095" y="1829"/>
                    </a:lnTo>
                    <a:lnTo>
                      <a:pt x="910095" y="27090"/>
                    </a:lnTo>
                    <a:lnTo>
                      <a:pt x="860374" y="27090"/>
                    </a:lnTo>
                    <a:lnTo>
                      <a:pt x="860374" y="167107"/>
                    </a:lnTo>
                    <a:lnTo>
                      <a:pt x="829628" y="167107"/>
                    </a:lnTo>
                    <a:lnTo>
                      <a:pt x="829628" y="27090"/>
                    </a:lnTo>
                    <a:lnTo>
                      <a:pt x="779678" y="27090"/>
                    </a:lnTo>
                    <a:close/>
                    <a:moveTo>
                      <a:pt x="660273" y="1829"/>
                    </a:moveTo>
                    <a:lnTo>
                      <a:pt x="764515" y="1829"/>
                    </a:lnTo>
                    <a:lnTo>
                      <a:pt x="764515" y="26289"/>
                    </a:lnTo>
                    <a:lnTo>
                      <a:pt x="691248" y="26289"/>
                    </a:lnTo>
                    <a:lnTo>
                      <a:pt x="691248" y="72124"/>
                    </a:lnTo>
                    <a:lnTo>
                      <a:pt x="748970" y="72124"/>
                    </a:lnTo>
                    <a:lnTo>
                      <a:pt x="748970" y="95784"/>
                    </a:lnTo>
                    <a:lnTo>
                      <a:pt x="691248" y="95784"/>
                    </a:lnTo>
                    <a:lnTo>
                      <a:pt x="691248" y="142533"/>
                    </a:lnTo>
                    <a:lnTo>
                      <a:pt x="764515" y="142533"/>
                    </a:lnTo>
                    <a:lnTo>
                      <a:pt x="764515" y="167107"/>
                    </a:lnTo>
                    <a:lnTo>
                      <a:pt x="660273" y="167107"/>
                    </a:lnTo>
                    <a:close/>
                    <a:moveTo>
                      <a:pt x="13602" y="1829"/>
                    </a:moveTo>
                    <a:lnTo>
                      <a:pt x="64008" y="1829"/>
                    </a:lnTo>
                    <a:cubicBezTo>
                      <a:pt x="75286" y="1829"/>
                      <a:pt x="84944" y="2991"/>
                      <a:pt x="92983" y="5315"/>
                    </a:cubicBezTo>
                    <a:cubicBezTo>
                      <a:pt x="101022" y="7640"/>
                      <a:pt x="107614" y="10897"/>
                      <a:pt x="112757" y="15088"/>
                    </a:cubicBezTo>
                    <a:cubicBezTo>
                      <a:pt x="117901" y="19279"/>
                      <a:pt x="121672" y="24289"/>
                      <a:pt x="124073" y="30119"/>
                    </a:cubicBezTo>
                    <a:cubicBezTo>
                      <a:pt x="126473" y="35948"/>
                      <a:pt x="127673" y="42368"/>
                      <a:pt x="127673" y="49378"/>
                    </a:cubicBezTo>
                    <a:cubicBezTo>
                      <a:pt x="127673" y="54941"/>
                      <a:pt x="126854" y="60198"/>
                      <a:pt x="125216" y="65151"/>
                    </a:cubicBezTo>
                    <a:cubicBezTo>
                      <a:pt x="123577" y="70104"/>
                      <a:pt x="121215" y="74600"/>
                      <a:pt x="118129" y="78639"/>
                    </a:cubicBezTo>
                    <a:cubicBezTo>
                      <a:pt x="115043" y="82677"/>
                      <a:pt x="111233" y="86221"/>
                      <a:pt x="106699" y="89269"/>
                    </a:cubicBezTo>
                    <a:cubicBezTo>
                      <a:pt x="102165" y="92317"/>
                      <a:pt x="97003" y="94755"/>
                      <a:pt x="91211" y="96584"/>
                    </a:cubicBezTo>
                    <a:cubicBezTo>
                      <a:pt x="95098" y="98794"/>
                      <a:pt x="98450" y="101956"/>
                      <a:pt x="101270" y="106071"/>
                    </a:cubicBezTo>
                    <a:lnTo>
                      <a:pt x="142646" y="167107"/>
                    </a:lnTo>
                    <a:lnTo>
                      <a:pt x="114986" y="167107"/>
                    </a:lnTo>
                    <a:cubicBezTo>
                      <a:pt x="112319" y="167107"/>
                      <a:pt x="110052" y="166574"/>
                      <a:pt x="108185" y="165507"/>
                    </a:cubicBezTo>
                    <a:cubicBezTo>
                      <a:pt x="106318" y="164440"/>
                      <a:pt x="104737" y="162916"/>
                      <a:pt x="103442" y="160935"/>
                    </a:cubicBezTo>
                    <a:lnTo>
                      <a:pt x="68694" y="108014"/>
                    </a:lnTo>
                    <a:cubicBezTo>
                      <a:pt x="67399" y="106033"/>
                      <a:pt x="65970" y="104623"/>
                      <a:pt x="64408" y="103785"/>
                    </a:cubicBezTo>
                    <a:cubicBezTo>
                      <a:pt x="62846" y="102947"/>
                      <a:pt x="60541" y="102528"/>
                      <a:pt x="57493" y="102528"/>
                    </a:cubicBezTo>
                    <a:lnTo>
                      <a:pt x="44348" y="102528"/>
                    </a:lnTo>
                    <a:lnTo>
                      <a:pt x="44348" y="167107"/>
                    </a:lnTo>
                    <a:lnTo>
                      <a:pt x="13602" y="167107"/>
                    </a:lnTo>
                    <a:close/>
                    <a:moveTo>
                      <a:pt x="499377" y="1715"/>
                    </a:moveTo>
                    <a:lnTo>
                      <a:pt x="530123" y="1715"/>
                    </a:lnTo>
                    <a:lnTo>
                      <a:pt x="530123" y="71095"/>
                    </a:lnTo>
                    <a:lnTo>
                      <a:pt x="537324" y="71095"/>
                    </a:lnTo>
                    <a:cubicBezTo>
                      <a:pt x="540220" y="71095"/>
                      <a:pt x="542620" y="70695"/>
                      <a:pt x="544525" y="69895"/>
                    </a:cubicBezTo>
                    <a:cubicBezTo>
                      <a:pt x="546430" y="69095"/>
                      <a:pt x="548069" y="67818"/>
                      <a:pt x="549440" y="66066"/>
                    </a:cubicBezTo>
                    <a:lnTo>
                      <a:pt x="595046" y="8344"/>
                    </a:lnTo>
                    <a:cubicBezTo>
                      <a:pt x="596951" y="5906"/>
                      <a:pt x="598951" y="4211"/>
                      <a:pt x="601047" y="3258"/>
                    </a:cubicBezTo>
                    <a:cubicBezTo>
                      <a:pt x="603142" y="2306"/>
                      <a:pt x="605790" y="1829"/>
                      <a:pt x="608990" y="1829"/>
                    </a:cubicBezTo>
                    <a:lnTo>
                      <a:pt x="635508" y="1829"/>
                    </a:lnTo>
                    <a:lnTo>
                      <a:pt x="579844" y="70524"/>
                    </a:lnTo>
                    <a:cubicBezTo>
                      <a:pt x="578091" y="72657"/>
                      <a:pt x="576415" y="74448"/>
                      <a:pt x="574815" y="75896"/>
                    </a:cubicBezTo>
                    <a:cubicBezTo>
                      <a:pt x="573215" y="77343"/>
                      <a:pt x="571500" y="78525"/>
                      <a:pt x="569671" y="79439"/>
                    </a:cubicBezTo>
                    <a:cubicBezTo>
                      <a:pt x="572186" y="80353"/>
                      <a:pt x="574453" y="81649"/>
                      <a:pt x="576472" y="83325"/>
                    </a:cubicBezTo>
                    <a:cubicBezTo>
                      <a:pt x="578491" y="85002"/>
                      <a:pt x="580454" y="87135"/>
                      <a:pt x="582359" y="89726"/>
                    </a:cubicBezTo>
                    <a:lnTo>
                      <a:pt x="639737" y="167107"/>
                    </a:lnTo>
                    <a:lnTo>
                      <a:pt x="612534" y="167107"/>
                    </a:lnTo>
                    <a:cubicBezTo>
                      <a:pt x="608876" y="167107"/>
                      <a:pt x="606152" y="166593"/>
                      <a:pt x="604361" y="165564"/>
                    </a:cubicBezTo>
                    <a:cubicBezTo>
                      <a:pt x="602571" y="164535"/>
                      <a:pt x="601066" y="163030"/>
                      <a:pt x="599846" y="161049"/>
                    </a:cubicBezTo>
                    <a:lnTo>
                      <a:pt x="553098" y="100013"/>
                    </a:lnTo>
                    <a:cubicBezTo>
                      <a:pt x="551574" y="98032"/>
                      <a:pt x="549859" y="96603"/>
                      <a:pt x="547954" y="95727"/>
                    </a:cubicBezTo>
                    <a:cubicBezTo>
                      <a:pt x="546049" y="94850"/>
                      <a:pt x="543344" y="94412"/>
                      <a:pt x="539839" y="94412"/>
                    </a:cubicBezTo>
                    <a:lnTo>
                      <a:pt x="530123" y="94412"/>
                    </a:lnTo>
                    <a:lnTo>
                      <a:pt x="530123" y="167107"/>
                    </a:lnTo>
                    <a:lnTo>
                      <a:pt x="499377" y="167107"/>
                    </a:lnTo>
                    <a:close/>
                    <a:moveTo>
                      <a:pt x="421157" y="0"/>
                    </a:moveTo>
                    <a:cubicBezTo>
                      <a:pt x="433426" y="0"/>
                      <a:pt x="444151" y="1963"/>
                      <a:pt x="453333" y="5887"/>
                    </a:cubicBezTo>
                    <a:cubicBezTo>
                      <a:pt x="462515" y="9811"/>
                      <a:pt x="470383" y="15012"/>
                      <a:pt x="476936" y="21489"/>
                    </a:cubicBezTo>
                    <a:lnTo>
                      <a:pt x="466649" y="35776"/>
                    </a:lnTo>
                    <a:cubicBezTo>
                      <a:pt x="466039" y="36691"/>
                      <a:pt x="465258" y="37491"/>
                      <a:pt x="464306" y="38177"/>
                    </a:cubicBezTo>
                    <a:cubicBezTo>
                      <a:pt x="463353" y="38862"/>
                      <a:pt x="462039" y="39205"/>
                      <a:pt x="460362" y="39205"/>
                    </a:cubicBezTo>
                    <a:cubicBezTo>
                      <a:pt x="458610" y="39205"/>
                      <a:pt x="456819" y="38520"/>
                      <a:pt x="454990" y="37148"/>
                    </a:cubicBezTo>
                    <a:cubicBezTo>
                      <a:pt x="453161" y="35776"/>
                      <a:pt x="450837" y="34290"/>
                      <a:pt x="448018" y="32690"/>
                    </a:cubicBezTo>
                    <a:cubicBezTo>
                      <a:pt x="445199" y="31090"/>
                      <a:pt x="441636" y="29604"/>
                      <a:pt x="437331" y="28233"/>
                    </a:cubicBezTo>
                    <a:cubicBezTo>
                      <a:pt x="433026" y="26861"/>
                      <a:pt x="427558" y="26175"/>
                      <a:pt x="420929" y="26175"/>
                    </a:cubicBezTo>
                    <a:cubicBezTo>
                      <a:pt x="413156" y="26175"/>
                      <a:pt x="406013" y="27528"/>
                      <a:pt x="399498" y="30233"/>
                    </a:cubicBezTo>
                    <a:cubicBezTo>
                      <a:pt x="392983" y="32938"/>
                      <a:pt x="387382" y="36805"/>
                      <a:pt x="382695" y="41834"/>
                    </a:cubicBezTo>
                    <a:cubicBezTo>
                      <a:pt x="378009" y="46863"/>
                      <a:pt x="374352" y="52979"/>
                      <a:pt x="371723" y="60179"/>
                    </a:cubicBezTo>
                    <a:cubicBezTo>
                      <a:pt x="369094" y="67380"/>
                      <a:pt x="367779" y="75477"/>
                      <a:pt x="367779" y="84468"/>
                    </a:cubicBezTo>
                    <a:cubicBezTo>
                      <a:pt x="367779" y="93765"/>
                      <a:pt x="369094" y="102032"/>
                      <a:pt x="371723" y="109271"/>
                    </a:cubicBezTo>
                    <a:cubicBezTo>
                      <a:pt x="374352" y="116510"/>
                      <a:pt x="377914" y="122606"/>
                      <a:pt x="382410" y="127559"/>
                    </a:cubicBezTo>
                    <a:cubicBezTo>
                      <a:pt x="386906" y="132512"/>
                      <a:pt x="392201" y="136303"/>
                      <a:pt x="398297" y="138932"/>
                    </a:cubicBezTo>
                    <a:cubicBezTo>
                      <a:pt x="404393" y="141561"/>
                      <a:pt x="410947" y="142875"/>
                      <a:pt x="417957" y="142875"/>
                    </a:cubicBezTo>
                    <a:cubicBezTo>
                      <a:pt x="422148" y="142875"/>
                      <a:pt x="425939" y="142647"/>
                      <a:pt x="429330" y="142190"/>
                    </a:cubicBezTo>
                    <a:cubicBezTo>
                      <a:pt x="432721" y="141732"/>
                      <a:pt x="435845" y="141009"/>
                      <a:pt x="438703" y="140018"/>
                    </a:cubicBezTo>
                    <a:cubicBezTo>
                      <a:pt x="441560" y="139027"/>
                      <a:pt x="444265" y="137751"/>
                      <a:pt x="446818" y="136189"/>
                    </a:cubicBezTo>
                    <a:cubicBezTo>
                      <a:pt x="449370" y="134627"/>
                      <a:pt x="451904" y="132703"/>
                      <a:pt x="454419" y="130417"/>
                    </a:cubicBezTo>
                    <a:cubicBezTo>
                      <a:pt x="455181" y="129731"/>
                      <a:pt x="455981" y="129179"/>
                      <a:pt x="456819" y="128759"/>
                    </a:cubicBezTo>
                    <a:cubicBezTo>
                      <a:pt x="457657" y="128340"/>
                      <a:pt x="458572" y="128131"/>
                      <a:pt x="459562" y="128131"/>
                    </a:cubicBezTo>
                    <a:cubicBezTo>
                      <a:pt x="461239" y="128131"/>
                      <a:pt x="462686" y="128778"/>
                      <a:pt x="463906" y="130074"/>
                    </a:cubicBezTo>
                    <a:lnTo>
                      <a:pt x="476021" y="143218"/>
                    </a:lnTo>
                    <a:cubicBezTo>
                      <a:pt x="469316" y="151524"/>
                      <a:pt x="461067" y="157887"/>
                      <a:pt x="451275" y="162306"/>
                    </a:cubicBezTo>
                    <a:cubicBezTo>
                      <a:pt x="441484" y="166726"/>
                      <a:pt x="429730" y="168936"/>
                      <a:pt x="416014" y="168936"/>
                    </a:cubicBezTo>
                    <a:cubicBezTo>
                      <a:pt x="403746" y="168936"/>
                      <a:pt x="392716" y="166840"/>
                      <a:pt x="382924" y="162649"/>
                    </a:cubicBezTo>
                    <a:cubicBezTo>
                      <a:pt x="373132" y="158458"/>
                      <a:pt x="364769" y="152629"/>
                      <a:pt x="357835" y="145161"/>
                    </a:cubicBezTo>
                    <a:cubicBezTo>
                      <a:pt x="350901" y="137694"/>
                      <a:pt x="345586" y="128778"/>
                      <a:pt x="341890" y="118415"/>
                    </a:cubicBezTo>
                    <a:cubicBezTo>
                      <a:pt x="338195" y="108052"/>
                      <a:pt x="336347" y="96736"/>
                      <a:pt x="336347" y="84468"/>
                    </a:cubicBezTo>
                    <a:cubicBezTo>
                      <a:pt x="336347" y="72048"/>
                      <a:pt x="338404" y="60675"/>
                      <a:pt x="342519" y="50350"/>
                    </a:cubicBezTo>
                    <a:cubicBezTo>
                      <a:pt x="346634" y="40025"/>
                      <a:pt x="352425" y="31128"/>
                      <a:pt x="359893" y="23661"/>
                    </a:cubicBezTo>
                    <a:cubicBezTo>
                      <a:pt x="367360" y="16193"/>
                      <a:pt x="376295" y="10383"/>
                      <a:pt x="386696" y="6230"/>
                    </a:cubicBezTo>
                    <a:cubicBezTo>
                      <a:pt x="397097" y="2077"/>
                      <a:pt x="408584" y="0"/>
                      <a:pt x="421157" y="0"/>
                    </a:cubicBezTo>
                    <a:close/>
                    <a:moveTo>
                      <a:pt x="239840" y="0"/>
                    </a:moveTo>
                    <a:cubicBezTo>
                      <a:pt x="252336" y="0"/>
                      <a:pt x="263728" y="2134"/>
                      <a:pt x="274015" y="6401"/>
                    </a:cubicBezTo>
                    <a:cubicBezTo>
                      <a:pt x="284302" y="10668"/>
                      <a:pt x="293103" y="16555"/>
                      <a:pt x="300419" y="24061"/>
                    </a:cubicBezTo>
                    <a:cubicBezTo>
                      <a:pt x="307734" y="31566"/>
                      <a:pt x="313411" y="40482"/>
                      <a:pt x="317449" y="50807"/>
                    </a:cubicBezTo>
                    <a:cubicBezTo>
                      <a:pt x="321488" y="61132"/>
                      <a:pt x="323507" y="72352"/>
                      <a:pt x="323507" y="84468"/>
                    </a:cubicBezTo>
                    <a:cubicBezTo>
                      <a:pt x="323507" y="96584"/>
                      <a:pt x="321488" y="107804"/>
                      <a:pt x="317449" y="118130"/>
                    </a:cubicBezTo>
                    <a:cubicBezTo>
                      <a:pt x="313411" y="128455"/>
                      <a:pt x="307734" y="137389"/>
                      <a:pt x="300419" y="144933"/>
                    </a:cubicBezTo>
                    <a:cubicBezTo>
                      <a:pt x="293103" y="152477"/>
                      <a:pt x="284302" y="158363"/>
                      <a:pt x="274015" y="162592"/>
                    </a:cubicBezTo>
                    <a:cubicBezTo>
                      <a:pt x="263728" y="166821"/>
                      <a:pt x="252336" y="168936"/>
                      <a:pt x="239840" y="168936"/>
                    </a:cubicBezTo>
                    <a:cubicBezTo>
                      <a:pt x="227343" y="168936"/>
                      <a:pt x="215932" y="166821"/>
                      <a:pt x="205607" y="162592"/>
                    </a:cubicBezTo>
                    <a:cubicBezTo>
                      <a:pt x="195282" y="158363"/>
                      <a:pt x="186442" y="152477"/>
                      <a:pt x="179089" y="144933"/>
                    </a:cubicBezTo>
                    <a:cubicBezTo>
                      <a:pt x="171736" y="137389"/>
                      <a:pt x="166040" y="128455"/>
                      <a:pt x="162001" y="118130"/>
                    </a:cubicBezTo>
                    <a:cubicBezTo>
                      <a:pt x="157963" y="107804"/>
                      <a:pt x="155943" y="96584"/>
                      <a:pt x="155943" y="84468"/>
                    </a:cubicBezTo>
                    <a:cubicBezTo>
                      <a:pt x="155943" y="72352"/>
                      <a:pt x="157963" y="61132"/>
                      <a:pt x="162001" y="50807"/>
                    </a:cubicBezTo>
                    <a:cubicBezTo>
                      <a:pt x="166040" y="40482"/>
                      <a:pt x="171736" y="31547"/>
                      <a:pt x="179089" y="24003"/>
                    </a:cubicBezTo>
                    <a:cubicBezTo>
                      <a:pt x="186442" y="16460"/>
                      <a:pt x="195282" y="10573"/>
                      <a:pt x="205607" y="6344"/>
                    </a:cubicBezTo>
                    <a:cubicBezTo>
                      <a:pt x="215932" y="2115"/>
                      <a:pt x="227343" y="0"/>
                      <a:pt x="23984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80000"/>
                  </a:lnSpc>
                </a:pPr>
                <a:endParaRPr lang="en-US" b="0">
                  <a:latin typeface="+mj-lt"/>
                </a:endParaRPr>
              </a:p>
            </p:txBody>
          </p:sp>
        </p:grpSp>
        <p:cxnSp>
          <p:nvCxnSpPr>
            <p:cNvPr id="15" name="Straight Connector 14">
              <a:extLst>
                <a:ext uri="{FF2B5EF4-FFF2-40B4-BE49-F238E27FC236}">
                  <a16:creationId xmlns:a16="http://schemas.microsoft.com/office/drawing/2014/main" id="{A34F3C2C-B040-A1A3-8531-5B17C13617CA}"/>
                </a:ext>
              </a:extLst>
            </p:cNvPr>
            <p:cNvCxnSpPr>
              <a:cxnSpLocks/>
            </p:cNvCxnSpPr>
            <p:nvPr/>
          </p:nvCxnSpPr>
          <p:spPr>
            <a:xfrm>
              <a:off x="922018" y="3491736"/>
              <a:ext cx="440374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B77D82F7-D58E-4D2A-551F-DFBEFF9607FD}"/>
              </a:ext>
            </a:extLst>
          </p:cNvPr>
          <p:cNvSpPr>
            <a:spLocks noGrp="1"/>
          </p:cNvSpPr>
          <p:nvPr>
            <p:ph type="title"/>
          </p:nvPr>
        </p:nvSpPr>
        <p:spPr>
          <a:xfrm>
            <a:off x="922018" y="3669437"/>
            <a:ext cx="10454819" cy="1107996"/>
          </a:xfrm>
        </p:spPr>
        <p:txBody>
          <a:bodyPr/>
          <a:lstStyle/>
          <a:p>
            <a:r>
              <a:rPr lang="en-GB" sz="4400" dirty="0"/>
              <a:t>D</a:t>
            </a:r>
            <a:r>
              <a:rPr lang="en-GB" sz="4400"/>
              <a:t>eveloping </a:t>
            </a:r>
            <a:r>
              <a:rPr lang="en-GB" sz="4400" dirty="0"/>
              <a:t>your Story of Change</a:t>
            </a:r>
            <a:br>
              <a:rPr lang="en-GB" sz="4400" dirty="0"/>
            </a:br>
            <a:r>
              <a:rPr lang="en-GB" sz="2800" dirty="0"/>
              <a:t>Explaining the difference your project aims to make</a:t>
            </a:r>
            <a:endParaRPr lang="en-UA" sz="4400" dirty="0"/>
          </a:p>
        </p:txBody>
      </p:sp>
      <p:sp>
        <p:nvSpPr>
          <p:cNvPr id="4" name="Text Placeholder 3">
            <a:extLst>
              <a:ext uri="{FF2B5EF4-FFF2-40B4-BE49-F238E27FC236}">
                <a16:creationId xmlns:a16="http://schemas.microsoft.com/office/drawing/2014/main" id="{354B4F0D-A06F-5750-E000-451AB64A810F}"/>
              </a:ext>
            </a:extLst>
          </p:cNvPr>
          <p:cNvSpPr>
            <a:spLocks noGrp="1"/>
          </p:cNvSpPr>
          <p:nvPr>
            <p:ph type="body" sz="quarter" idx="12"/>
          </p:nvPr>
        </p:nvSpPr>
        <p:spPr>
          <a:xfrm>
            <a:off x="922019" y="4955134"/>
            <a:ext cx="10454818" cy="902632"/>
          </a:xfrm>
        </p:spPr>
        <p:txBody>
          <a:bodyPr/>
          <a:lstStyle/>
          <a:p>
            <a:r>
              <a:rPr lang="en-GB" dirty="0"/>
              <a:t>Violence Reduction Fund support session 10.06.26</a:t>
            </a:r>
          </a:p>
          <a:p>
            <a:r>
              <a:rPr lang="en-GB" dirty="0"/>
              <a:t>Facilitated by Rocket Science</a:t>
            </a:r>
            <a:endParaRPr lang="en-UA" dirty="0"/>
          </a:p>
        </p:txBody>
      </p:sp>
    </p:spTree>
    <p:extLst>
      <p:ext uri="{BB962C8B-B14F-4D97-AF65-F5344CB8AC3E}">
        <p14:creationId xmlns:p14="http://schemas.microsoft.com/office/powerpoint/2010/main" val="2970002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28951-D934-4E05-5A32-EA4B8A411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01AD57-477F-7E0D-4034-246BF47733A3}"/>
              </a:ext>
            </a:extLst>
          </p:cNvPr>
          <p:cNvSpPr>
            <a:spLocks noGrp="1"/>
          </p:cNvSpPr>
          <p:nvPr>
            <p:ph type="title"/>
          </p:nvPr>
        </p:nvSpPr>
        <p:spPr/>
        <p:txBody>
          <a:bodyPr/>
          <a:lstStyle/>
          <a:p>
            <a:r>
              <a:rPr lang="en-US" sz="4400" dirty="0"/>
              <a:t>Building block 1: Need</a:t>
            </a:r>
          </a:p>
        </p:txBody>
      </p:sp>
      <p:sp>
        <p:nvSpPr>
          <p:cNvPr id="3" name="Text Placeholder 2">
            <a:extLst>
              <a:ext uri="{FF2B5EF4-FFF2-40B4-BE49-F238E27FC236}">
                <a16:creationId xmlns:a16="http://schemas.microsoft.com/office/drawing/2014/main" id="{5E7C8829-3359-B36A-35D1-133B78B83268}"/>
              </a:ext>
            </a:extLst>
          </p:cNvPr>
          <p:cNvSpPr>
            <a:spLocks noGrp="1"/>
          </p:cNvSpPr>
          <p:nvPr>
            <p:ph type="body" sz="quarter" idx="11"/>
          </p:nvPr>
        </p:nvSpPr>
        <p:spPr>
          <a:xfrm>
            <a:off x="365125" y="2534264"/>
            <a:ext cx="6993618" cy="3340326"/>
          </a:xfrm>
        </p:spPr>
        <p:txBody>
          <a:bodyPr/>
          <a:lstStyle/>
          <a:p>
            <a:r>
              <a:rPr lang="en-GB" sz="1800" dirty="0"/>
              <a:t>You might think about:</a:t>
            </a:r>
          </a:p>
          <a:p>
            <a:pPr marL="735013" lvl="1" indent="-285750"/>
            <a:r>
              <a:rPr lang="en-GB" sz="1800" dirty="0">
                <a:latin typeface="+mn-lt"/>
              </a:rPr>
              <a:t>Safety and violence-related risks </a:t>
            </a:r>
          </a:p>
          <a:p>
            <a:pPr marL="735013" lvl="1" indent="-285750"/>
            <a:r>
              <a:rPr lang="en-GB" sz="1800" dirty="0">
                <a:latin typeface="+mn-lt"/>
              </a:rPr>
              <a:t>Lack of trusted support </a:t>
            </a:r>
          </a:p>
          <a:p>
            <a:pPr marL="735013" lvl="1" indent="-285750"/>
            <a:r>
              <a:rPr lang="en-GB" sz="1800" dirty="0">
                <a:latin typeface="+mn-lt"/>
              </a:rPr>
              <a:t>Social isolation </a:t>
            </a:r>
          </a:p>
          <a:p>
            <a:pPr marL="735013" lvl="1" indent="-285750"/>
            <a:r>
              <a:rPr lang="en-GB" sz="1800" dirty="0">
                <a:latin typeface="+mn-lt"/>
              </a:rPr>
              <a:t>Poor mental health or wellbeing </a:t>
            </a:r>
          </a:p>
          <a:p>
            <a:pPr marL="735013" lvl="1" indent="-285750"/>
            <a:r>
              <a:rPr lang="en-GB" sz="1800" dirty="0">
                <a:latin typeface="+mn-lt"/>
              </a:rPr>
              <a:t>Lack of positive activities or safe spaces </a:t>
            </a:r>
          </a:p>
          <a:p>
            <a:pPr marL="735013" lvl="1" indent="-285750"/>
            <a:r>
              <a:rPr lang="en-GB" sz="1800" dirty="0">
                <a:latin typeface="+mn-lt"/>
              </a:rPr>
              <a:t>Conflict in families, peer groups or communities </a:t>
            </a:r>
          </a:p>
          <a:p>
            <a:pPr marL="735013" lvl="1" indent="-285750"/>
            <a:r>
              <a:rPr lang="en-GB" sz="1800" dirty="0">
                <a:latin typeface="+mn-lt"/>
              </a:rPr>
              <a:t>Barriers to education, employment or support </a:t>
            </a:r>
          </a:p>
          <a:p>
            <a:pPr marL="735013" lvl="1" indent="-285750"/>
            <a:r>
              <a:rPr lang="en-GB" sz="1800" dirty="0">
                <a:latin typeface="+mn-lt"/>
              </a:rPr>
              <a:t>Low trust in services </a:t>
            </a:r>
            <a:r>
              <a:rPr lang="en-GB" sz="1800" kern="100" dirty="0">
                <a:effectLst/>
                <a:latin typeface="+mn-lt"/>
                <a:ea typeface="Calibri" panose="020F0502020204030204" pitchFamily="34" charset="0"/>
                <a:cs typeface="Sora SemiBold" pitchFamily="2" charset="0"/>
              </a:rPr>
              <a:t> </a:t>
            </a:r>
          </a:p>
          <a:p>
            <a:endParaRPr lang="en-US" dirty="0"/>
          </a:p>
        </p:txBody>
      </p:sp>
      <p:sp>
        <p:nvSpPr>
          <p:cNvPr id="5" name="Slide Number Placeholder 4">
            <a:extLst>
              <a:ext uri="{FF2B5EF4-FFF2-40B4-BE49-F238E27FC236}">
                <a16:creationId xmlns:a16="http://schemas.microsoft.com/office/drawing/2014/main" id="{55181D01-FBEC-4CEC-405C-3B90A03D9C4C}"/>
              </a:ext>
            </a:extLst>
          </p:cNvPr>
          <p:cNvSpPr>
            <a:spLocks noGrp="1"/>
          </p:cNvSpPr>
          <p:nvPr>
            <p:ph type="sldNum" sz="quarter" idx="15"/>
          </p:nvPr>
        </p:nvSpPr>
        <p:spPr/>
        <p:txBody>
          <a:bodyPr/>
          <a:lstStyle/>
          <a:p>
            <a:fld id="{D5B19981-FE0B-A442-B119-4653E838F494}" type="slidenum">
              <a:rPr lang="en-UA" smtClean="0"/>
              <a:pPr/>
              <a:t>10</a:t>
            </a:fld>
            <a:endParaRPr lang="en-UA"/>
          </a:p>
        </p:txBody>
      </p:sp>
      <p:sp>
        <p:nvSpPr>
          <p:cNvPr id="7" name="TextBox 6">
            <a:extLst>
              <a:ext uri="{FF2B5EF4-FFF2-40B4-BE49-F238E27FC236}">
                <a16:creationId xmlns:a16="http://schemas.microsoft.com/office/drawing/2014/main" id="{46420B2F-FD66-092A-98B4-21F3C23C9070}"/>
              </a:ext>
            </a:extLst>
          </p:cNvPr>
          <p:cNvSpPr txBox="1"/>
          <p:nvPr/>
        </p:nvSpPr>
        <p:spPr>
          <a:xfrm>
            <a:off x="304740" y="1626873"/>
            <a:ext cx="6993619" cy="707886"/>
          </a:xfrm>
          <a:prstGeom prst="rect">
            <a:avLst/>
          </a:prstGeom>
          <a:noFill/>
        </p:spPr>
        <p:txBody>
          <a:bodyPr wrap="square" rtlCol="0">
            <a:spAutoFit/>
          </a:bodyPr>
          <a:lstStyle/>
          <a:p>
            <a:r>
              <a:rPr lang="en-GB" sz="2000" dirty="0">
                <a:latin typeface="Sora SemiBold" pitchFamily="2" charset="0"/>
                <a:cs typeface="Sora SemiBold" pitchFamily="2" charset="0"/>
              </a:rPr>
              <a:t>What issue, risk, challenge or opportunity is your project responding to?</a:t>
            </a:r>
          </a:p>
        </p:txBody>
      </p:sp>
      <p:sp>
        <p:nvSpPr>
          <p:cNvPr id="8" name="TextBox 7">
            <a:extLst>
              <a:ext uri="{FF2B5EF4-FFF2-40B4-BE49-F238E27FC236}">
                <a16:creationId xmlns:a16="http://schemas.microsoft.com/office/drawing/2014/main" id="{AC039655-1F8C-37A2-571C-69D63E7084FF}"/>
              </a:ext>
            </a:extLst>
          </p:cNvPr>
          <p:cNvSpPr txBox="1"/>
          <p:nvPr/>
        </p:nvSpPr>
        <p:spPr>
          <a:xfrm>
            <a:off x="1603221" y="5943986"/>
            <a:ext cx="4396656" cy="646331"/>
          </a:xfrm>
          <a:prstGeom prst="rect">
            <a:avLst/>
          </a:prstGeom>
          <a:noFill/>
          <a:ln w="28575">
            <a:solidFill>
              <a:srgbClr val="00AB83"/>
            </a:solidFill>
          </a:ln>
        </p:spPr>
        <p:txBody>
          <a:bodyPr wrap="square" rtlCol="0">
            <a:spAutoFit/>
          </a:bodyPr>
          <a:lstStyle/>
          <a:p>
            <a:r>
              <a:rPr lang="en-GB" dirty="0"/>
              <a:t>Useful sentence starter:</a:t>
            </a:r>
          </a:p>
          <a:p>
            <a:r>
              <a:rPr lang="en-GB" dirty="0">
                <a:latin typeface="Sora SemiBold" pitchFamily="2" charset="0"/>
                <a:cs typeface="Sora SemiBold" pitchFamily="2" charset="0"/>
              </a:rPr>
              <a:t>“Our project is needed because…”</a:t>
            </a:r>
          </a:p>
        </p:txBody>
      </p:sp>
      <p:pic>
        <p:nvPicPr>
          <p:cNvPr id="15" name="Picture Placeholder 14" descr="Person with idea with solid fill">
            <a:extLst>
              <a:ext uri="{FF2B5EF4-FFF2-40B4-BE49-F238E27FC236}">
                <a16:creationId xmlns:a16="http://schemas.microsoft.com/office/drawing/2014/main" id="{834D6B13-CFE4-EC10-4A76-AB66682E678F}"/>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Tree>
    <p:extLst>
      <p:ext uri="{BB962C8B-B14F-4D97-AF65-F5344CB8AC3E}">
        <p14:creationId xmlns:p14="http://schemas.microsoft.com/office/powerpoint/2010/main" val="392796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B3477-31A8-3029-68CA-C6082927C6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5E93B-F061-6E51-E23C-5F625C4F0B6E}"/>
              </a:ext>
            </a:extLst>
          </p:cNvPr>
          <p:cNvSpPr>
            <a:spLocks noGrp="1"/>
          </p:cNvSpPr>
          <p:nvPr>
            <p:ph type="title"/>
          </p:nvPr>
        </p:nvSpPr>
        <p:spPr/>
        <p:txBody>
          <a:bodyPr/>
          <a:lstStyle/>
          <a:p>
            <a:r>
              <a:rPr lang="en-US" sz="4400" dirty="0"/>
              <a:t>Building block 2: People</a:t>
            </a:r>
          </a:p>
        </p:txBody>
      </p:sp>
      <p:sp>
        <p:nvSpPr>
          <p:cNvPr id="3" name="Text Placeholder 2">
            <a:extLst>
              <a:ext uri="{FF2B5EF4-FFF2-40B4-BE49-F238E27FC236}">
                <a16:creationId xmlns:a16="http://schemas.microsoft.com/office/drawing/2014/main" id="{E64257D4-BB60-6E1C-8B95-59DCECA13055}"/>
              </a:ext>
            </a:extLst>
          </p:cNvPr>
          <p:cNvSpPr>
            <a:spLocks noGrp="1"/>
          </p:cNvSpPr>
          <p:nvPr>
            <p:ph type="body" sz="quarter" idx="11"/>
          </p:nvPr>
        </p:nvSpPr>
        <p:spPr>
          <a:xfrm>
            <a:off x="365125" y="2534264"/>
            <a:ext cx="6993618" cy="3340326"/>
          </a:xfrm>
        </p:spPr>
        <p:txBody>
          <a:bodyPr/>
          <a:lstStyle/>
          <a:p>
            <a:r>
              <a:rPr lang="en-GB" sz="1800" dirty="0"/>
              <a:t>Think about:</a:t>
            </a:r>
          </a:p>
          <a:p>
            <a:pPr marL="735013" lvl="1" indent="-285750"/>
            <a:r>
              <a:rPr lang="en-GB" sz="1800" dirty="0">
                <a:latin typeface="+mn-lt"/>
              </a:rPr>
              <a:t>Age group </a:t>
            </a:r>
          </a:p>
          <a:p>
            <a:pPr marL="735013" lvl="1" indent="-285750"/>
            <a:r>
              <a:rPr lang="en-GB" sz="1800" dirty="0">
                <a:latin typeface="+mn-lt"/>
              </a:rPr>
              <a:t>Local area </a:t>
            </a:r>
          </a:p>
          <a:p>
            <a:pPr marL="735013" lvl="1" indent="-285750"/>
            <a:r>
              <a:rPr lang="en-GB" sz="1800" dirty="0">
                <a:latin typeface="+mn-lt"/>
              </a:rPr>
              <a:t>Needs or risks </a:t>
            </a:r>
          </a:p>
          <a:p>
            <a:pPr marL="735013" lvl="1" indent="-285750"/>
            <a:r>
              <a:rPr lang="en-GB" sz="1800" dirty="0">
                <a:latin typeface="+mn-lt"/>
              </a:rPr>
              <a:t>Strengths and assets </a:t>
            </a:r>
          </a:p>
          <a:p>
            <a:pPr marL="735013" lvl="1" indent="-285750"/>
            <a:r>
              <a:rPr lang="en-GB" sz="1800" dirty="0">
                <a:latin typeface="+mn-lt"/>
              </a:rPr>
              <a:t>Barriers to support </a:t>
            </a:r>
          </a:p>
          <a:p>
            <a:pPr marL="735013" lvl="1" indent="-285750"/>
            <a:r>
              <a:rPr lang="en-GB" sz="1800" dirty="0">
                <a:latin typeface="+mn-lt"/>
              </a:rPr>
              <a:t>Relationships with family, peers, community or services </a:t>
            </a:r>
          </a:p>
          <a:p>
            <a:pPr marL="735013" lvl="1" indent="-285750"/>
            <a:r>
              <a:rPr lang="en-GB" sz="1800" dirty="0">
                <a:latin typeface="+mn-lt"/>
              </a:rPr>
              <a:t>Why your organisation is well placed to reach them </a:t>
            </a:r>
          </a:p>
        </p:txBody>
      </p:sp>
      <p:sp>
        <p:nvSpPr>
          <p:cNvPr id="5" name="Slide Number Placeholder 4">
            <a:extLst>
              <a:ext uri="{FF2B5EF4-FFF2-40B4-BE49-F238E27FC236}">
                <a16:creationId xmlns:a16="http://schemas.microsoft.com/office/drawing/2014/main" id="{7C1DB0E2-E1EC-534C-6E60-B5F47E97621F}"/>
              </a:ext>
            </a:extLst>
          </p:cNvPr>
          <p:cNvSpPr>
            <a:spLocks noGrp="1"/>
          </p:cNvSpPr>
          <p:nvPr>
            <p:ph type="sldNum" sz="quarter" idx="15"/>
          </p:nvPr>
        </p:nvSpPr>
        <p:spPr/>
        <p:txBody>
          <a:bodyPr/>
          <a:lstStyle/>
          <a:p>
            <a:fld id="{D5B19981-FE0B-A442-B119-4653E838F494}" type="slidenum">
              <a:rPr lang="en-UA" smtClean="0"/>
              <a:pPr/>
              <a:t>11</a:t>
            </a:fld>
            <a:endParaRPr lang="en-UA"/>
          </a:p>
        </p:txBody>
      </p:sp>
      <p:pic>
        <p:nvPicPr>
          <p:cNvPr id="9" name="Picture Placeholder 8" descr="Users with solid fill">
            <a:extLst>
              <a:ext uri="{FF2B5EF4-FFF2-40B4-BE49-F238E27FC236}">
                <a16:creationId xmlns:a16="http://schemas.microsoft.com/office/drawing/2014/main" id="{4647BE57-3BEF-000F-153D-5D81B4966C51}"/>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
        <p:nvSpPr>
          <p:cNvPr id="7" name="TextBox 6">
            <a:extLst>
              <a:ext uri="{FF2B5EF4-FFF2-40B4-BE49-F238E27FC236}">
                <a16:creationId xmlns:a16="http://schemas.microsoft.com/office/drawing/2014/main" id="{40F52FFE-F33E-4BBF-E4CE-EA84BF1914BA}"/>
              </a:ext>
            </a:extLst>
          </p:cNvPr>
          <p:cNvSpPr txBox="1"/>
          <p:nvPr/>
        </p:nvSpPr>
        <p:spPr>
          <a:xfrm>
            <a:off x="304740" y="1626873"/>
            <a:ext cx="6993619" cy="400110"/>
          </a:xfrm>
          <a:prstGeom prst="rect">
            <a:avLst/>
          </a:prstGeom>
          <a:noFill/>
        </p:spPr>
        <p:txBody>
          <a:bodyPr wrap="square" rtlCol="0">
            <a:spAutoFit/>
          </a:bodyPr>
          <a:lstStyle/>
          <a:p>
            <a:r>
              <a:rPr lang="en-GB" sz="2000" dirty="0">
                <a:latin typeface="Sora SemiBold" pitchFamily="2" charset="0"/>
                <a:cs typeface="Sora SemiBold" pitchFamily="2" charset="0"/>
              </a:rPr>
              <a:t>Who is your project trying to support?</a:t>
            </a:r>
          </a:p>
        </p:txBody>
      </p:sp>
      <p:sp>
        <p:nvSpPr>
          <p:cNvPr id="8" name="TextBox 7">
            <a:extLst>
              <a:ext uri="{FF2B5EF4-FFF2-40B4-BE49-F238E27FC236}">
                <a16:creationId xmlns:a16="http://schemas.microsoft.com/office/drawing/2014/main" id="{ACB08E3A-8CD8-BA36-BA76-FDB36B7F01BE}"/>
              </a:ext>
            </a:extLst>
          </p:cNvPr>
          <p:cNvSpPr txBox="1"/>
          <p:nvPr/>
        </p:nvSpPr>
        <p:spPr>
          <a:xfrm>
            <a:off x="2327840" y="5943986"/>
            <a:ext cx="2947418" cy="646331"/>
          </a:xfrm>
          <a:prstGeom prst="rect">
            <a:avLst/>
          </a:prstGeom>
          <a:noFill/>
          <a:ln w="28575">
            <a:solidFill>
              <a:srgbClr val="00AB83"/>
            </a:solidFill>
          </a:ln>
        </p:spPr>
        <p:txBody>
          <a:bodyPr wrap="square" rtlCol="0">
            <a:spAutoFit/>
          </a:bodyPr>
          <a:lstStyle/>
          <a:p>
            <a:r>
              <a:rPr lang="en-GB" dirty="0"/>
              <a:t>Useful sentence starter:</a:t>
            </a:r>
          </a:p>
          <a:p>
            <a:r>
              <a:rPr lang="en-GB" dirty="0">
                <a:latin typeface="Sora SemiBold" pitchFamily="2" charset="0"/>
                <a:cs typeface="Sora SemiBold" pitchFamily="2" charset="0"/>
              </a:rPr>
              <a:t>“We will work with…”</a:t>
            </a:r>
          </a:p>
        </p:txBody>
      </p:sp>
    </p:spTree>
    <p:extLst>
      <p:ext uri="{BB962C8B-B14F-4D97-AF65-F5344CB8AC3E}">
        <p14:creationId xmlns:p14="http://schemas.microsoft.com/office/powerpoint/2010/main" val="3808602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909CD-D0FB-48EE-B68A-D22424AFE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1F41B-2296-F0FA-F477-11CB192C77AC}"/>
              </a:ext>
            </a:extLst>
          </p:cNvPr>
          <p:cNvSpPr>
            <a:spLocks noGrp="1"/>
          </p:cNvSpPr>
          <p:nvPr>
            <p:ph type="title"/>
          </p:nvPr>
        </p:nvSpPr>
        <p:spPr/>
        <p:txBody>
          <a:bodyPr/>
          <a:lstStyle/>
          <a:p>
            <a:r>
              <a:rPr lang="en-US" sz="4400" dirty="0"/>
              <a:t>Building block 3: Activities</a:t>
            </a:r>
          </a:p>
        </p:txBody>
      </p:sp>
      <p:sp>
        <p:nvSpPr>
          <p:cNvPr id="3" name="Text Placeholder 2">
            <a:extLst>
              <a:ext uri="{FF2B5EF4-FFF2-40B4-BE49-F238E27FC236}">
                <a16:creationId xmlns:a16="http://schemas.microsoft.com/office/drawing/2014/main" id="{3EC43D3F-7481-8BC5-8E08-1479AEA9CB3B}"/>
              </a:ext>
            </a:extLst>
          </p:cNvPr>
          <p:cNvSpPr>
            <a:spLocks noGrp="1"/>
          </p:cNvSpPr>
          <p:nvPr>
            <p:ph type="body" sz="quarter" idx="11"/>
          </p:nvPr>
        </p:nvSpPr>
        <p:spPr>
          <a:xfrm>
            <a:off x="315699" y="2948607"/>
            <a:ext cx="3732422" cy="2565274"/>
          </a:xfrm>
        </p:spPr>
        <p:txBody>
          <a:bodyPr/>
          <a:lstStyle/>
          <a:p>
            <a:pPr marL="735013" lvl="1" indent="-285750"/>
            <a:r>
              <a:rPr lang="en-GB" sz="1800" dirty="0">
                <a:latin typeface="+mn-lt"/>
              </a:rPr>
              <a:t>Youth work </a:t>
            </a:r>
          </a:p>
          <a:p>
            <a:pPr marL="735013" lvl="1" indent="-285750"/>
            <a:r>
              <a:rPr lang="en-GB" sz="1800" dirty="0">
                <a:latin typeface="+mn-lt"/>
              </a:rPr>
              <a:t>Mentoring </a:t>
            </a:r>
          </a:p>
          <a:p>
            <a:pPr marL="735013" lvl="1" indent="-285750"/>
            <a:r>
              <a:rPr lang="en-GB" sz="1800" dirty="0">
                <a:latin typeface="+mn-lt"/>
              </a:rPr>
              <a:t>Sports, arts or creative activities </a:t>
            </a:r>
          </a:p>
          <a:p>
            <a:pPr marL="735013" lvl="1" indent="-285750"/>
            <a:r>
              <a:rPr lang="en-GB" sz="1800" dirty="0">
                <a:latin typeface="+mn-lt"/>
              </a:rPr>
              <a:t>Outreach </a:t>
            </a:r>
          </a:p>
          <a:p>
            <a:pPr marL="735013" lvl="1" indent="-285750"/>
            <a:r>
              <a:rPr lang="en-GB" sz="1800" dirty="0">
                <a:latin typeface="+mn-lt"/>
              </a:rPr>
              <a:t>Safe spaces </a:t>
            </a:r>
          </a:p>
          <a:p>
            <a:pPr marL="735013" lvl="1" indent="-285750"/>
            <a:r>
              <a:rPr lang="en-GB" sz="1800" dirty="0">
                <a:latin typeface="+mn-lt"/>
              </a:rPr>
              <a:t>Family support </a:t>
            </a:r>
          </a:p>
        </p:txBody>
      </p:sp>
      <p:sp>
        <p:nvSpPr>
          <p:cNvPr id="5" name="Slide Number Placeholder 4">
            <a:extLst>
              <a:ext uri="{FF2B5EF4-FFF2-40B4-BE49-F238E27FC236}">
                <a16:creationId xmlns:a16="http://schemas.microsoft.com/office/drawing/2014/main" id="{E8653910-01FD-FB53-8686-E727334EDD70}"/>
              </a:ext>
            </a:extLst>
          </p:cNvPr>
          <p:cNvSpPr>
            <a:spLocks noGrp="1"/>
          </p:cNvSpPr>
          <p:nvPr>
            <p:ph type="sldNum" sz="quarter" idx="15"/>
          </p:nvPr>
        </p:nvSpPr>
        <p:spPr/>
        <p:txBody>
          <a:bodyPr/>
          <a:lstStyle/>
          <a:p>
            <a:fld id="{D5B19981-FE0B-A442-B119-4653E838F494}" type="slidenum">
              <a:rPr lang="en-UA" smtClean="0"/>
              <a:pPr/>
              <a:t>12</a:t>
            </a:fld>
            <a:endParaRPr lang="en-UA"/>
          </a:p>
        </p:txBody>
      </p:sp>
      <p:pic>
        <p:nvPicPr>
          <p:cNvPr id="12" name="Picture Placeholder 11" descr="Open hand with solid fill">
            <a:extLst>
              <a:ext uri="{FF2B5EF4-FFF2-40B4-BE49-F238E27FC236}">
                <a16:creationId xmlns:a16="http://schemas.microsoft.com/office/drawing/2014/main" id="{C5290B06-CCC0-71AB-8C12-4F0AE8615AC7}"/>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
        <p:nvSpPr>
          <p:cNvPr id="7" name="TextBox 6">
            <a:extLst>
              <a:ext uri="{FF2B5EF4-FFF2-40B4-BE49-F238E27FC236}">
                <a16:creationId xmlns:a16="http://schemas.microsoft.com/office/drawing/2014/main" id="{8A1AE9F2-38CD-DC4B-987A-82C333215FEC}"/>
              </a:ext>
            </a:extLst>
          </p:cNvPr>
          <p:cNvSpPr txBox="1"/>
          <p:nvPr/>
        </p:nvSpPr>
        <p:spPr>
          <a:xfrm>
            <a:off x="304740" y="1626873"/>
            <a:ext cx="6993619" cy="400110"/>
          </a:xfrm>
          <a:prstGeom prst="rect">
            <a:avLst/>
          </a:prstGeom>
          <a:noFill/>
        </p:spPr>
        <p:txBody>
          <a:bodyPr wrap="square" rtlCol="0">
            <a:spAutoFit/>
          </a:bodyPr>
          <a:lstStyle/>
          <a:p>
            <a:r>
              <a:rPr lang="en-GB" sz="2000" dirty="0">
                <a:latin typeface="Sora SemiBold" pitchFamily="2" charset="0"/>
                <a:cs typeface="Sora SemiBold" pitchFamily="2" charset="0"/>
              </a:rPr>
              <a:t>What will your project actually do?</a:t>
            </a:r>
          </a:p>
        </p:txBody>
      </p:sp>
      <p:sp>
        <p:nvSpPr>
          <p:cNvPr id="8" name="TextBox 7">
            <a:extLst>
              <a:ext uri="{FF2B5EF4-FFF2-40B4-BE49-F238E27FC236}">
                <a16:creationId xmlns:a16="http://schemas.microsoft.com/office/drawing/2014/main" id="{89AC356F-DA90-4AE6-28F0-3683EE881F95}"/>
              </a:ext>
            </a:extLst>
          </p:cNvPr>
          <p:cNvSpPr txBox="1"/>
          <p:nvPr/>
        </p:nvSpPr>
        <p:spPr>
          <a:xfrm>
            <a:off x="2080652" y="5812789"/>
            <a:ext cx="3934937" cy="830997"/>
          </a:xfrm>
          <a:prstGeom prst="rect">
            <a:avLst/>
          </a:prstGeom>
          <a:noFill/>
          <a:ln w="28575">
            <a:solidFill>
              <a:srgbClr val="00AB83"/>
            </a:solidFill>
          </a:ln>
        </p:spPr>
        <p:txBody>
          <a:bodyPr wrap="square" rtlCol="0">
            <a:spAutoFit/>
          </a:bodyPr>
          <a:lstStyle/>
          <a:p>
            <a:r>
              <a:rPr lang="en-GB" sz="2400" dirty="0">
                <a:cs typeface="Sora SemiBold" pitchFamily="2" charset="0"/>
              </a:rPr>
              <a:t>Useful sentence starter:</a:t>
            </a:r>
          </a:p>
          <a:p>
            <a:r>
              <a:rPr lang="en-GB" sz="2400" dirty="0">
                <a:latin typeface="Sora SemiBold" pitchFamily="2" charset="0"/>
                <a:cs typeface="Sora SemiBold" pitchFamily="2" charset="0"/>
              </a:rPr>
              <a:t>“We will deliver…”</a:t>
            </a:r>
          </a:p>
        </p:txBody>
      </p:sp>
      <p:sp>
        <p:nvSpPr>
          <p:cNvPr id="4" name="Text Placeholder 2">
            <a:extLst>
              <a:ext uri="{FF2B5EF4-FFF2-40B4-BE49-F238E27FC236}">
                <a16:creationId xmlns:a16="http://schemas.microsoft.com/office/drawing/2014/main" id="{52BD87DE-6B89-B4D9-9749-CAB1E2CDE4CE}"/>
              </a:ext>
            </a:extLst>
          </p:cNvPr>
          <p:cNvSpPr txBox="1">
            <a:spLocks/>
          </p:cNvSpPr>
          <p:nvPr/>
        </p:nvSpPr>
        <p:spPr>
          <a:xfrm>
            <a:off x="3820883" y="2926825"/>
            <a:ext cx="3048269" cy="3340326"/>
          </a:xfrm>
          <a:prstGeom prst="rect">
            <a:avLst/>
          </a:prstGeom>
        </p:spPr>
        <p:txBody>
          <a:bodyPr vert="horz" lIns="0" tIns="0" rIns="0" bIns="0" rtlCol="0">
            <a:noAutofit/>
          </a:bodyPr>
          <a:lstStyle>
            <a:lvl1pPr marL="0" indent="0" algn="l" defTabSz="914377" rtl="0" eaLnBrk="1" latinLnBrk="0" hangingPunct="1">
              <a:lnSpc>
                <a:spcPct val="110000"/>
              </a:lnSpc>
              <a:spcBef>
                <a:spcPts val="1000"/>
              </a:spcBef>
              <a:buClr>
                <a:schemeClr val="accent2"/>
              </a:buClr>
              <a:buFont typeface="Arial" panose="020B0604020202020204" pitchFamily="34" charset="0"/>
              <a:buNone/>
              <a:tabLst/>
              <a:defRPr sz="1400" b="0" kern="1200">
                <a:solidFill>
                  <a:schemeClr val="tx1"/>
                </a:solidFill>
                <a:latin typeface="+mn-lt"/>
                <a:ea typeface="+mn-ea"/>
                <a:cs typeface="+mn-cs"/>
              </a:defRPr>
            </a:lvl1pPr>
            <a:lvl2pPr marL="449263" indent="-176213" algn="l" defTabSz="914377" rtl="0" eaLnBrk="1" latinLnBrk="0" hangingPunct="1">
              <a:lnSpc>
                <a:spcPct val="110000"/>
              </a:lnSpc>
              <a:spcBef>
                <a:spcPts val="500"/>
              </a:spcBef>
              <a:buClr>
                <a:schemeClr val="accent2"/>
              </a:buClr>
              <a:buFont typeface="Arial" panose="020B0604020202020204" pitchFamily="34" charset="0"/>
              <a:buChar char="•"/>
              <a:tabLst/>
              <a:defRPr sz="1200" kern="1200">
                <a:solidFill>
                  <a:schemeClr val="tx1"/>
                </a:solidFill>
                <a:latin typeface="+mj-lt"/>
                <a:ea typeface="+mn-ea"/>
                <a:cs typeface="+mn-cs"/>
              </a:defRPr>
            </a:lvl2pPr>
            <a:lvl3pPr marL="625475" indent="-176213" algn="l" defTabSz="914377" rtl="0" eaLnBrk="1" latinLnBrk="0" hangingPunct="1">
              <a:lnSpc>
                <a:spcPct val="110000"/>
              </a:lnSpc>
              <a:spcBef>
                <a:spcPts val="500"/>
              </a:spcBef>
              <a:buClr>
                <a:schemeClr val="accent2"/>
              </a:buClr>
              <a:buFont typeface="Arial" panose="020B0604020202020204" pitchFamily="34" charset="0"/>
              <a:buChar char="•"/>
              <a:tabLst/>
              <a:defRPr sz="1100" kern="1200">
                <a:solidFill>
                  <a:schemeClr val="tx1"/>
                </a:solidFill>
                <a:latin typeface="+mj-lt"/>
                <a:ea typeface="+mn-ea"/>
                <a:cs typeface="+mn-cs"/>
              </a:defRPr>
            </a:lvl3pPr>
            <a:lvl4pPr marL="801688"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4pPr>
            <a:lvl5pPr marL="977900"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5013" lvl="1" indent="-285750"/>
            <a:r>
              <a:rPr lang="en-GB" sz="1800" dirty="0">
                <a:latin typeface="+mn-lt"/>
              </a:rPr>
              <a:t>Conflict resolution </a:t>
            </a:r>
          </a:p>
          <a:p>
            <a:pPr marL="735013" lvl="1" indent="-285750"/>
            <a:r>
              <a:rPr lang="en-GB" sz="1800" dirty="0">
                <a:latin typeface="+mn-lt"/>
              </a:rPr>
              <a:t>Training or skills development </a:t>
            </a:r>
          </a:p>
          <a:p>
            <a:pPr marL="735013" lvl="1" indent="-285750"/>
            <a:r>
              <a:rPr lang="en-GB" sz="1800" dirty="0">
                <a:latin typeface="+mn-lt"/>
              </a:rPr>
              <a:t>Referral or service navigation </a:t>
            </a:r>
          </a:p>
          <a:p>
            <a:pPr marL="735013" lvl="1" indent="-285750"/>
            <a:r>
              <a:rPr lang="en-GB" sz="1800" dirty="0">
                <a:latin typeface="+mn-lt"/>
              </a:rPr>
              <a:t>Community events </a:t>
            </a:r>
          </a:p>
          <a:p>
            <a:endParaRPr lang="en-GB" sz="1800" dirty="0"/>
          </a:p>
        </p:txBody>
      </p:sp>
      <p:sp>
        <p:nvSpPr>
          <p:cNvPr id="10" name="TextBox 9">
            <a:extLst>
              <a:ext uri="{FF2B5EF4-FFF2-40B4-BE49-F238E27FC236}">
                <a16:creationId xmlns:a16="http://schemas.microsoft.com/office/drawing/2014/main" id="{6C0028A3-0C67-1578-3574-FDEEB7A596FD}"/>
              </a:ext>
            </a:extLst>
          </p:cNvPr>
          <p:cNvSpPr txBox="1"/>
          <p:nvPr/>
        </p:nvSpPr>
        <p:spPr>
          <a:xfrm>
            <a:off x="304740" y="2450554"/>
            <a:ext cx="6094562" cy="369332"/>
          </a:xfrm>
          <a:prstGeom prst="rect">
            <a:avLst/>
          </a:prstGeom>
          <a:noFill/>
        </p:spPr>
        <p:txBody>
          <a:bodyPr wrap="square">
            <a:spAutoFit/>
          </a:bodyPr>
          <a:lstStyle/>
          <a:p>
            <a:r>
              <a:rPr lang="en-GB" sz="1800" dirty="0">
                <a:latin typeface="+mn-lt"/>
              </a:rPr>
              <a:t>Examples might include:</a:t>
            </a:r>
          </a:p>
        </p:txBody>
      </p:sp>
    </p:spTree>
    <p:extLst>
      <p:ext uri="{BB962C8B-B14F-4D97-AF65-F5344CB8AC3E}">
        <p14:creationId xmlns:p14="http://schemas.microsoft.com/office/powerpoint/2010/main" val="1257747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D3665-7EDA-DD3D-79E2-DBFA0D01A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0015F-61A6-A77B-AE8D-26BF2257CDC5}"/>
              </a:ext>
            </a:extLst>
          </p:cNvPr>
          <p:cNvSpPr>
            <a:spLocks noGrp="1"/>
          </p:cNvSpPr>
          <p:nvPr>
            <p:ph type="title"/>
          </p:nvPr>
        </p:nvSpPr>
        <p:spPr>
          <a:xfrm>
            <a:off x="365125" y="914014"/>
            <a:ext cx="11461750" cy="762299"/>
          </a:xfrm>
        </p:spPr>
        <p:txBody>
          <a:bodyPr/>
          <a:lstStyle/>
          <a:p>
            <a:r>
              <a:rPr lang="en-US" sz="4400" dirty="0"/>
              <a:t>Building block 4: Engagement</a:t>
            </a:r>
          </a:p>
        </p:txBody>
      </p:sp>
      <p:sp>
        <p:nvSpPr>
          <p:cNvPr id="3" name="Text Placeholder 2">
            <a:extLst>
              <a:ext uri="{FF2B5EF4-FFF2-40B4-BE49-F238E27FC236}">
                <a16:creationId xmlns:a16="http://schemas.microsoft.com/office/drawing/2014/main" id="{074DDD32-1182-3F87-CAA6-105EEFAA0B7A}"/>
              </a:ext>
            </a:extLst>
          </p:cNvPr>
          <p:cNvSpPr>
            <a:spLocks noGrp="1"/>
          </p:cNvSpPr>
          <p:nvPr>
            <p:ph type="body" sz="quarter" idx="11"/>
          </p:nvPr>
        </p:nvSpPr>
        <p:spPr>
          <a:xfrm>
            <a:off x="365125" y="2424536"/>
            <a:ext cx="3344233" cy="2466642"/>
          </a:xfrm>
        </p:spPr>
        <p:txBody>
          <a:bodyPr/>
          <a:lstStyle/>
          <a:p>
            <a:pPr>
              <a:buNone/>
            </a:pPr>
            <a:r>
              <a:rPr lang="en-GB" sz="1600" b="1" kern="100" dirty="0">
                <a:effectLst/>
                <a:latin typeface="Sora SemiBold" pitchFamily="2" charset="0"/>
                <a:ea typeface="Calibri" panose="020F0502020204030204" pitchFamily="34" charset="0"/>
                <a:cs typeface="Sora SemiBold" pitchFamily="2" charset="0"/>
              </a:rPr>
              <a:t>Ask:</a:t>
            </a:r>
          </a:p>
          <a:p>
            <a:pPr marL="285750" indent="-285750">
              <a:buFont typeface="Arial" panose="020B0604020202020204" pitchFamily="34" charset="0"/>
              <a:buChar char="•"/>
            </a:pPr>
            <a:r>
              <a:rPr lang="en-GB" sz="1500" kern="100" dirty="0">
                <a:effectLst/>
                <a:ea typeface="Calibri" panose="020F0502020204030204" pitchFamily="34" charset="0"/>
                <a:cs typeface="Sora SemiBold" pitchFamily="2" charset="0"/>
              </a:rPr>
              <a:t>How will people take part? </a:t>
            </a:r>
          </a:p>
          <a:p>
            <a:pPr marL="285750" indent="-285750">
              <a:buFont typeface="Arial" panose="020B0604020202020204" pitchFamily="34" charset="0"/>
              <a:buChar char="•"/>
            </a:pPr>
            <a:r>
              <a:rPr lang="en-GB" sz="1500" kern="100" dirty="0">
                <a:effectLst/>
                <a:ea typeface="Calibri" panose="020F0502020204030204" pitchFamily="34" charset="0"/>
                <a:cs typeface="Sora SemiBold" pitchFamily="2" charset="0"/>
              </a:rPr>
              <a:t>What helps them feel welcome or safe? </a:t>
            </a:r>
          </a:p>
          <a:p>
            <a:pPr marL="285750" indent="-285750">
              <a:buFont typeface="Arial" panose="020B0604020202020204" pitchFamily="34" charset="0"/>
              <a:buChar char="•"/>
            </a:pPr>
            <a:r>
              <a:rPr lang="en-GB" sz="1500" kern="100" dirty="0">
                <a:effectLst/>
                <a:ea typeface="Calibri" panose="020F0502020204030204" pitchFamily="34" charset="0"/>
                <a:cs typeface="Sora SemiBold" pitchFamily="2" charset="0"/>
              </a:rPr>
              <a:t>What helps build trust? </a:t>
            </a:r>
          </a:p>
          <a:p>
            <a:pPr marL="285750" indent="-285750">
              <a:buFont typeface="Arial" panose="020B0604020202020204" pitchFamily="34" charset="0"/>
              <a:buChar char="•"/>
            </a:pPr>
            <a:r>
              <a:rPr lang="en-GB" sz="1500" kern="100" dirty="0">
                <a:effectLst/>
                <a:ea typeface="Calibri" panose="020F0502020204030204" pitchFamily="34" charset="0"/>
                <a:cs typeface="Sora SemiBold" pitchFamily="2" charset="0"/>
              </a:rPr>
              <a:t>What makes them come back? </a:t>
            </a:r>
          </a:p>
          <a:p>
            <a:pPr marL="285750" indent="-285750">
              <a:buFont typeface="Arial" panose="020B0604020202020204" pitchFamily="34" charset="0"/>
              <a:buChar char="•"/>
            </a:pPr>
            <a:r>
              <a:rPr lang="en-GB" sz="1500" kern="100" dirty="0">
                <a:effectLst/>
                <a:ea typeface="Calibri" panose="020F0502020204030204" pitchFamily="34" charset="0"/>
                <a:cs typeface="Sora SemiBold" pitchFamily="2" charset="0"/>
              </a:rPr>
              <a:t>What should the project feel like for them? </a:t>
            </a:r>
          </a:p>
          <a:p>
            <a:pPr marL="285750" indent="-285750">
              <a:buFont typeface="Arial" panose="020B0604020202020204" pitchFamily="34" charset="0"/>
              <a:buChar char="•"/>
            </a:pPr>
            <a:r>
              <a:rPr lang="en-GB" sz="1500" kern="100" dirty="0">
                <a:effectLst/>
                <a:ea typeface="Calibri" panose="020F0502020204030204" pitchFamily="34" charset="0"/>
                <a:cs typeface="Sora SemiBold" pitchFamily="2" charset="0"/>
              </a:rPr>
              <a:t>What relationships or experiences matter? </a:t>
            </a:r>
          </a:p>
        </p:txBody>
      </p:sp>
      <p:sp>
        <p:nvSpPr>
          <p:cNvPr id="5" name="Slide Number Placeholder 4">
            <a:extLst>
              <a:ext uri="{FF2B5EF4-FFF2-40B4-BE49-F238E27FC236}">
                <a16:creationId xmlns:a16="http://schemas.microsoft.com/office/drawing/2014/main" id="{6C7BFB86-B73B-8E92-3822-E24EA894740B}"/>
              </a:ext>
            </a:extLst>
          </p:cNvPr>
          <p:cNvSpPr>
            <a:spLocks noGrp="1"/>
          </p:cNvSpPr>
          <p:nvPr>
            <p:ph type="sldNum" sz="quarter" idx="15"/>
          </p:nvPr>
        </p:nvSpPr>
        <p:spPr/>
        <p:txBody>
          <a:bodyPr/>
          <a:lstStyle/>
          <a:p>
            <a:fld id="{D5B19981-FE0B-A442-B119-4653E838F494}" type="slidenum">
              <a:rPr lang="en-UA" smtClean="0"/>
              <a:pPr/>
              <a:t>13</a:t>
            </a:fld>
            <a:endParaRPr lang="en-UA"/>
          </a:p>
        </p:txBody>
      </p:sp>
      <p:sp>
        <p:nvSpPr>
          <p:cNvPr id="4" name="TextBox 3">
            <a:extLst>
              <a:ext uri="{FF2B5EF4-FFF2-40B4-BE49-F238E27FC236}">
                <a16:creationId xmlns:a16="http://schemas.microsoft.com/office/drawing/2014/main" id="{F6B1F0E7-F59D-6182-A4E9-90FCDDD5609A}"/>
              </a:ext>
            </a:extLst>
          </p:cNvPr>
          <p:cNvSpPr txBox="1"/>
          <p:nvPr/>
        </p:nvSpPr>
        <p:spPr>
          <a:xfrm>
            <a:off x="304740" y="1626873"/>
            <a:ext cx="7122603" cy="400110"/>
          </a:xfrm>
          <a:prstGeom prst="rect">
            <a:avLst/>
          </a:prstGeom>
          <a:noFill/>
        </p:spPr>
        <p:txBody>
          <a:bodyPr wrap="square" rtlCol="0">
            <a:spAutoFit/>
          </a:bodyPr>
          <a:lstStyle/>
          <a:p>
            <a:r>
              <a:rPr lang="en-GB" sz="2000" dirty="0">
                <a:latin typeface="Sora SemiBold" pitchFamily="2" charset="0"/>
                <a:cs typeface="Sora SemiBold" pitchFamily="2" charset="0"/>
              </a:rPr>
              <a:t>This is often the missing link.</a:t>
            </a:r>
          </a:p>
        </p:txBody>
      </p:sp>
      <p:sp>
        <p:nvSpPr>
          <p:cNvPr id="6" name="Text Placeholder 2">
            <a:extLst>
              <a:ext uri="{FF2B5EF4-FFF2-40B4-BE49-F238E27FC236}">
                <a16:creationId xmlns:a16="http://schemas.microsoft.com/office/drawing/2014/main" id="{3F6886F8-1E6B-782C-6EB2-85005CC82601}"/>
              </a:ext>
            </a:extLst>
          </p:cNvPr>
          <p:cNvSpPr txBox="1">
            <a:spLocks/>
          </p:cNvSpPr>
          <p:nvPr/>
        </p:nvSpPr>
        <p:spPr>
          <a:xfrm>
            <a:off x="3855948" y="2424535"/>
            <a:ext cx="3769803" cy="2186536"/>
          </a:xfrm>
          <a:prstGeom prst="rect">
            <a:avLst/>
          </a:prstGeom>
        </p:spPr>
        <p:txBody>
          <a:bodyPr vert="horz" lIns="0" tIns="0" rIns="0" bIns="0" rtlCol="0">
            <a:noAutofit/>
          </a:bodyPr>
          <a:lstStyle>
            <a:lvl1pPr marL="0" indent="0" algn="l" defTabSz="914377" rtl="0" eaLnBrk="1" latinLnBrk="0" hangingPunct="1">
              <a:lnSpc>
                <a:spcPct val="110000"/>
              </a:lnSpc>
              <a:spcBef>
                <a:spcPts val="1000"/>
              </a:spcBef>
              <a:buClr>
                <a:schemeClr val="accent2"/>
              </a:buClr>
              <a:buFont typeface="Arial" panose="020B0604020202020204" pitchFamily="34" charset="0"/>
              <a:buNone/>
              <a:tabLst/>
              <a:defRPr sz="1400" b="0" kern="1200">
                <a:solidFill>
                  <a:schemeClr val="tx1"/>
                </a:solidFill>
                <a:latin typeface="+mn-lt"/>
                <a:ea typeface="+mn-ea"/>
                <a:cs typeface="+mn-cs"/>
              </a:defRPr>
            </a:lvl1pPr>
            <a:lvl2pPr marL="449263" indent="-176213" algn="l" defTabSz="914377" rtl="0" eaLnBrk="1" latinLnBrk="0" hangingPunct="1">
              <a:lnSpc>
                <a:spcPct val="110000"/>
              </a:lnSpc>
              <a:spcBef>
                <a:spcPts val="500"/>
              </a:spcBef>
              <a:buClr>
                <a:schemeClr val="accent2"/>
              </a:buClr>
              <a:buFont typeface="Arial" panose="020B0604020202020204" pitchFamily="34" charset="0"/>
              <a:buChar char="•"/>
              <a:tabLst/>
              <a:defRPr sz="1200" kern="1200">
                <a:solidFill>
                  <a:schemeClr val="tx1"/>
                </a:solidFill>
                <a:latin typeface="+mj-lt"/>
                <a:ea typeface="+mn-ea"/>
                <a:cs typeface="+mn-cs"/>
              </a:defRPr>
            </a:lvl2pPr>
            <a:lvl3pPr marL="625475" indent="-176213" algn="l" defTabSz="914377" rtl="0" eaLnBrk="1" latinLnBrk="0" hangingPunct="1">
              <a:lnSpc>
                <a:spcPct val="110000"/>
              </a:lnSpc>
              <a:spcBef>
                <a:spcPts val="500"/>
              </a:spcBef>
              <a:buClr>
                <a:schemeClr val="accent2"/>
              </a:buClr>
              <a:buFont typeface="Arial" panose="020B0604020202020204" pitchFamily="34" charset="0"/>
              <a:buChar char="•"/>
              <a:tabLst/>
              <a:defRPr sz="1100" kern="1200">
                <a:solidFill>
                  <a:schemeClr val="tx1"/>
                </a:solidFill>
                <a:latin typeface="+mj-lt"/>
                <a:ea typeface="+mn-ea"/>
                <a:cs typeface="+mn-cs"/>
              </a:defRPr>
            </a:lvl3pPr>
            <a:lvl4pPr marL="801688"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4pPr>
            <a:lvl5pPr marL="977900"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kern="100" dirty="0">
                <a:latin typeface="Sora SemiBold" pitchFamily="2" charset="0"/>
                <a:ea typeface="Calibri" panose="020F0502020204030204" pitchFamily="34" charset="0"/>
                <a:cs typeface="Sora SemiBold" pitchFamily="2" charset="0"/>
              </a:rPr>
              <a:t>Examples:</a:t>
            </a:r>
          </a:p>
          <a:p>
            <a:pPr marL="285750" indent="-285750">
              <a:buFont typeface="Arial" panose="020B0604020202020204" pitchFamily="34" charset="0"/>
              <a:buChar char="•"/>
            </a:pPr>
            <a:r>
              <a:rPr lang="en-GB" sz="1500" kern="100" dirty="0">
                <a:ea typeface="Calibri" panose="020F0502020204030204" pitchFamily="34" charset="0"/>
                <a:cs typeface="Times New Roman" panose="02020603050405020304" pitchFamily="18" charset="0"/>
              </a:rPr>
              <a:t>Young people feel listened to </a:t>
            </a:r>
          </a:p>
          <a:p>
            <a:pPr marL="285750" indent="-285750">
              <a:buFont typeface="Arial" panose="020B0604020202020204" pitchFamily="34" charset="0"/>
              <a:buChar char="•"/>
            </a:pPr>
            <a:r>
              <a:rPr lang="en-GB" sz="1500" kern="100" dirty="0">
                <a:ea typeface="Calibri" panose="020F0502020204030204" pitchFamily="34" charset="0"/>
                <a:cs typeface="Times New Roman" panose="02020603050405020304" pitchFamily="18" charset="0"/>
              </a:rPr>
              <a:t>Participants feel respected and not judged </a:t>
            </a:r>
          </a:p>
          <a:p>
            <a:pPr marL="285750" indent="-285750">
              <a:buFont typeface="Arial" panose="020B0604020202020204" pitchFamily="34" charset="0"/>
              <a:buChar char="•"/>
            </a:pPr>
            <a:r>
              <a:rPr lang="en-GB" sz="1500" kern="100" dirty="0">
                <a:ea typeface="Calibri" panose="020F0502020204030204" pitchFamily="34" charset="0"/>
                <a:cs typeface="Times New Roman" panose="02020603050405020304" pitchFamily="18" charset="0"/>
              </a:rPr>
              <a:t>Families feel supported </a:t>
            </a:r>
          </a:p>
          <a:p>
            <a:pPr marL="285750" indent="-285750">
              <a:buFont typeface="Arial" panose="020B0604020202020204" pitchFamily="34" charset="0"/>
              <a:buChar char="•"/>
            </a:pPr>
            <a:r>
              <a:rPr lang="en-GB" sz="1500" kern="100" dirty="0">
                <a:ea typeface="Calibri" panose="020F0502020204030204" pitchFamily="34" charset="0"/>
                <a:cs typeface="Times New Roman" panose="02020603050405020304" pitchFamily="18" charset="0"/>
              </a:rPr>
              <a:t>People attend regularly </a:t>
            </a:r>
          </a:p>
          <a:p>
            <a:pPr marL="285750" indent="-285750">
              <a:buFont typeface="Arial" panose="020B0604020202020204" pitchFamily="34" charset="0"/>
              <a:buChar char="•"/>
            </a:pPr>
            <a:r>
              <a:rPr lang="en-GB" sz="1500" kern="100" dirty="0">
                <a:ea typeface="Calibri" panose="020F0502020204030204" pitchFamily="34" charset="0"/>
                <a:cs typeface="Times New Roman" panose="02020603050405020304" pitchFamily="18" charset="0"/>
              </a:rPr>
              <a:t>People begin to talk about needs, risks or hopes </a:t>
            </a:r>
          </a:p>
          <a:p>
            <a:r>
              <a:rPr lang="en-GB" kern="100" dirty="0">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F1BFB6EC-33E5-60DA-C4EB-ACFD00A409AA}"/>
              </a:ext>
            </a:extLst>
          </p:cNvPr>
          <p:cNvSpPr txBox="1"/>
          <p:nvPr/>
        </p:nvSpPr>
        <p:spPr>
          <a:xfrm>
            <a:off x="966099" y="5943986"/>
            <a:ext cx="5779698" cy="646331"/>
          </a:xfrm>
          <a:prstGeom prst="rect">
            <a:avLst/>
          </a:prstGeom>
          <a:noFill/>
          <a:ln w="28575">
            <a:solidFill>
              <a:srgbClr val="00AB83"/>
            </a:solidFill>
          </a:ln>
        </p:spPr>
        <p:txBody>
          <a:bodyPr wrap="square" rtlCol="0">
            <a:spAutoFit/>
          </a:bodyPr>
          <a:lstStyle/>
          <a:p>
            <a:r>
              <a:rPr lang="en-GB" dirty="0">
                <a:cs typeface="Sora SemiBold" pitchFamily="2" charset="0"/>
              </a:rPr>
              <a:t>Useful sentence starter:</a:t>
            </a:r>
          </a:p>
          <a:p>
            <a:r>
              <a:rPr lang="en-GB" dirty="0">
                <a:latin typeface="Sora SemiBold" pitchFamily="2" charset="0"/>
                <a:cs typeface="Sora SemiBold" pitchFamily="2" charset="0"/>
              </a:rPr>
              <a:t>“Through taking part, people will experience…”</a:t>
            </a:r>
          </a:p>
        </p:txBody>
      </p:sp>
      <p:pic>
        <p:nvPicPr>
          <p:cNvPr id="14" name="Picture Placeholder 13" descr="Link with solid fill">
            <a:extLst>
              <a:ext uri="{FF2B5EF4-FFF2-40B4-BE49-F238E27FC236}">
                <a16:creationId xmlns:a16="http://schemas.microsoft.com/office/drawing/2014/main" id="{DD311DE6-A232-F966-0F35-BB352C5E04A7}"/>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a:xfrm>
            <a:off x="7696199" y="2362889"/>
            <a:ext cx="4130675" cy="4131821"/>
          </a:xfrm>
        </p:spPr>
      </p:pic>
    </p:spTree>
    <p:extLst>
      <p:ext uri="{BB962C8B-B14F-4D97-AF65-F5344CB8AC3E}">
        <p14:creationId xmlns:p14="http://schemas.microsoft.com/office/powerpoint/2010/main" val="114312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936AF-D219-4419-1278-C1FF379175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5889DA-E8A9-EFFB-B3A8-D081226D6C13}"/>
              </a:ext>
            </a:extLst>
          </p:cNvPr>
          <p:cNvSpPr>
            <a:spLocks noGrp="1"/>
          </p:cNvSpPr>
          <p:nvPr>
            <p:ph type="title"/>
          </p:nvPr>
        </p:nvSpPr>
        <p:spPr>
          <a:xfrm>
            <a:off x="365125" y="914014"/>
            <a:ext cx="11461750" cy="762299"/>
          </a:xfrm>
        </p:spPr>
        <p:txBody>
          <a:bodyPr/>
          <a:lstStyle/>
          <a:p>
            <a:r>
              <a:rPr lang="en-US" sz="4400" dirty="0"/>
              <a:t>Building block 5: Change</a:t>
            </a:r>
          </a:p>
        </p:txBody>
      </p:sp>
      <p:sp>
        <p:nvSpPr>
          <p:cNvPr id="3" name="Text Placeholder 2">
            <a:extLst>
              <a:ext uri="{FF2B5EF4-FFF2-40B4-BE49-F238E27FC236}">
                <a16:creationId xmlns:a16="http://schemas.microsoft.com/office/drawing/2014/main" id="{DC7599FB-3C59-6893-3F14-E77C696FC9B2}"/>
              </a:ext>
            </a:extLst>
          </p:cNvPr>
          <p:cNvSpPr>
            <a:spLocks noGrp="1"/>
          </p:cNvSpPr>
          <p:nvPr>
            <p:ph type="body" sz="quarter" idx="11"/>
          </p:nvPr>
        </p:nvSpPr>
        <p:spPr>
          <a:xfrm>
            <a:off x="365125" y="2424536"/>
            <a:ext cx="3344233" cy="2466642"/>
          </a:xfrm>
        </p:spPr>
        <p:txBody>
          <a:bodyPr/>
          <a:lstStyle/>
          <a:p>
            <a:pPr>
              <a:buNone/>
            </a:pPr>
            <a:r>
              <a:rPr lang="en-GB" sz="2000" kern="100" dirty="0">
                <a:effectLst/>
                <a:latin typeface="Sora SemiBold" pitchFamily="2" charset="0"/>
                <a:ea typeface="Calibri" panose="020F0502020204030204" pitchFamily="34" charset="0"/>
                <a:cs typeface="Sora SemiBold" pitchFamily="2" charset="0"/>
              </a:rPr>
              <a:t>Short-term changes</a:t>
            </a:r>
          </a:p>
          <a:p>
            <a:pPr marL="285750" indent="-285750">
              <a:buFont typeface="Arial" panose="020B0604020202020204" pitchFamily="34" charset="0"/>
              <a:buChar char="•"/>
            </a:pPr>
            <a:r>
              <a:rPr lang="en-GB" sz="1800" kern="100" dirty="0">
                <a:effectLst/>
                <a:ea typeface="Calibri" panose="020F0502020204030204" pitchFamily="34" charset="0"/>
                <a:cs typeface="Sora SemiBold" pitchFamily="2" charset="0"/>
              </a:rPr>
              <a:t>Increased trust </a:t>
            </a:r>
          </a:p>
          <a:p>
            <a:pPr marL="285750" indent="-285750">
              <a:buFont typeface="Arial" panose="020B0604020202020204" pitchFamily="34" charset="0"/>
              <a:buChar char="•"/>
            </a:pPr>
            <a:r>
              <a:rPr lang="en-GB" sz="1800" kern="100" dirty="0">
                <a:effectLst/>
                <a:ea typeface="Calibri" panose="020F0502020204030204" pitchFamily="34" charset="0"/>
                <a:cs typeface="Sora SemiBold" pitchFamily="2" charset="0"/>
              </a:rPr>
              <a:t>Improved confidence </a:t>
            </a:r>
          </a:p>
          <a:p>
            <a:pPr marL="285750" indent="-285750">
              <a:buFont typeface="Arial" panose="020B0604020202020204" pitchFamily="34" charset="0"/>
              <a:buChar char="•"/>
            </a:pPr>
            <a:r>
              <a:rPr lang="en-GB" sz="1800" kern="100" dirty="0">
                <a:effectLst/>
                <a:ea typeface="Calibri" panose="020F0502020204030204" pitchFamily="34" charset="0"/>
                <a:cs typeface="Sora SemiBold" pitchFamily="2" charset="0"/>
              </a:rPr>
              <a:t>Feeling listened to </a:t>
            </a:r>
          </a:p>
          <a:p>
            <a:pPr marL="285750" indent="-285750">
              <a:buFont typeface="Arial" panose="020B0604020202020204" pitchFamily="34" charset="0"/>
              <a:buChar char="•"/>
            </a:pPr>
            <a:r>
              <a:rPr lang="en-GB" sz="1800" kern="100" dirty="0">
                <a:effectLst/>
                <a:ea typeface="Calibri" panose="020F0502020204030204" pitchFamily="34" charset="0"/>
                <a:cs typeface="Sora SemiBold" pitchFamily="2" charset="0"/>
              </a:rPr>
              <a:t>Better awareness of support </a:t>
            </a:r>
          </a:p>
          <a:p>
            <a:pPr marL="285750" indent="-285750">
              <a:buFont typeface="Arial" panose="020B0604020202020204" pitchFamily="34" charset="0"/>
              <a:buChar char="•"/>
            </a:pPr>
            <a:r>
              <a:rPr lang="en-GB" sz="1800" kern="100" dirty="0">
                <a:effectLst/>
                <a:ea typeface="Calibri" panose="020F0502020204030204" pitchFamily="34" charset="0"/>
                <a:cs typeface="Sora SemiBold" pitchFamily="2" charset="0"/>
              </a:rPr>
              <a:t>Stronger relationships </a:t>
            </a:r>
          </a:p>
          <a:p>
            <a:pPr>
              <a:buNone/>
            </a:pPr>
            <a:endParaRPr lang="en-GB" sz="1500" kern="100" dirty="0">
              <a:effectLst/>
              <a:ea typeface="Calibri" panose="020F0502020204030204" pitchFamily="34" charset="0"/>
              <a:cs typeface="Sora SemiBold" pitchFamily="2" charset="0"/>
            </a:endParaRPr>
          </a:p>
        </p:txBody>
      </p:sp>
      <p:sp>
        <p:nvSpPr>
          <p:cNvPr id="5" name="Slide Number Placeholder 4">
            <a:extLst>
              <a:ext uri="{FF2B5EF4-FFF2-40B4-BE49-F238E27FC236}">
                <a16:creationId xmlns:a16="http://schemas.microsoft.com/office/drawing/2014/main" id="{1C80F1E3-1468-C8DC-1837-E1131C3C8B40}"/>
              </a:ext>
            </a:extLst>
          </p:cNvPr>
          <p:cNvSpPr>
            <a:spLocks noGrp="1"/>
          </p:cNvSpPr>
          <p:nvPr>
            <p:ph type="sldNum" sz="quarter" idx="15"/>
          </p:nvPr>
        </p:nvSpPr>
        <p:spPr/>
        <p:txBody>
          <a:bodyPr/>
          <a:lstStyle/>
          <a:p>
            <a:fld id="{D5B19981-FE0B-A442-B119-4653E838F494}" type="slidenum">
              <a:rPr lang="en-UA" smtClean="0"/>
              <a:pPr/>
              <a:t>14</a:t>
            </a:fld>
            <a:endParaRPr lang="en-UA"/>
          </a:p>
        </p:txBody>
      </p:sp>
      <p:sp>
        <p:nvSpPr>
          <p:cNvPr id="4" name="TextBox 3">
            <a:extLst>
              <a:ext uri="{FF2B5EF4-FFF2-40B4-BE49-F238E27FC236}">
                <a16:creationId xmlns:a16="http://schemas.microsoft.com/office/drawing/2014/main" id="{2AEA5A1B-17CF-A8F9-286D-5BC40DB8EA67}"/>
              </a:ext>
            </a:extLst>
          </p:cNvPr>
          <p:cNvSpPr txBox="1"/>
          <p:nvPr/>
        </p:nvSpPr>
        <p:spPr>
          <a:xfrm>
            <a:off x="304740" y="1626873"/>
            <a:ext cx="11437494" cy="400110"/>
          </a:xfrm>
          <a:prstGeom prst="rect">
            <a:avLst/>
          </a:prstGeom>
          <a:noFill/>
        </p:spPr>
        <p:txBody>
          <a:bodyPr wrap="square" rtlCol="0">
            <a:spAutoFit/>
          </a:bodyPr>
          <a:lstStyle/>
          <a:p>
            <a:r>
              <a:rPr lang="en-GB" sz="2000" dirty="0">
                <a:latin typeface="Sora SemiBold" pitchFamily="2" charset="0"/>
                <a:cs typeface="Sora SemiBold" pitchFamily="2" charset="0"/>
              </a:rPr>
              <a:t>What might change because of the project? Think about different levels of change.</a:t>
            </a:r>
          </a:p>
        </p:txBody>
      </p:sp>
      <p:sp>
        <p:nvSpPr>
          <p:cNvPr id="6" name="Text Placeholder 2">
            <a:extLst>
              <a:ext uri="{FF2B5EF4-FFF2-40B4-BE49-F238E27FC236}">
                <a16:creationId xmlns:a16="http://schemas.microsoft.com/office/drawing/2014/main" id="{41760DF3-A7C9-61E6-CF77-5B30684932E8}"/>
              </a:ext>
            </a:extLst>
          </p:cNvPr>
          <p:cNvSpPr txBox="1">
            <a:spLocks/>
          </p:cNvSpPr>
          <p:nvPr/>
        </p:nvSpPr>
        <p:spPr>
          <a:xfrm>
            <a:off x="3855948" y="2424535"/>
            <a:ext cx="3769803" cy="2186536"/>
          </a:xfrm>
          <a:prstGeom prst="rect">
            <a:avLst/>
          </a:prstGeom>
        </p:spPr>
        <p:txBody>
          <a:bodyPr vert="horz" lIns="0" tIns="0" rIns="0" bIns="0" rtlCol="0">
            <a:noAutofit/>
          </a:bodyPr>
          <a:lstStyle>
            <a:lvl1pPr marL="0" indent="0" algn="l" defTabSz="914377" rtl="0" eaLnBrk="1" latinLnBrk="0" hangingPunct="1">
              <a:lnSpc>
                <a:spcPct val="110000"/>
              </a:lnSpc>
              <a:spcBef>
                <a:spcPts val="1000"/>
              </a:spcBef>
              <a:buClr>
                <a:schemeClr val="accent2"/>
              </a:buClr>
              <a:buFont typeface="Arial" panose="020B0604020202020204" pitchFamily="34" charset="0"/>
              <a:buNone/>
              <a:tabLst/>
              <a:defRPr sz="1400" b="0" kern="1200">
                <a:solidFill>
                  <a:schemeClr val="tx1"/>
                </a:solidFill>
                <a:latin typeface="+mn-lt"/>
                <a:ea typeface="+mn-ea"/>
                <a:cs typeface="+mn-cs"/>
              </a:defRPr>
            </a:lvl1pPr>
            <a:lvl2pPr marL="449263" indent="-176213" algn="l" defTabSz="914377" rtl="0" eaLnBrk="1" latinLnBrk="0" hangingPunct="1">
              <a:lnSpc>
                <a:spcPct val="110000"/>
              </a:lnSpc>
              <a:spcBef>
                <a:spcPts val="500"/>
              </a:spcBef>
              <a:buClr>
                <a:schemeClr val="accent2"/>
              </a:buClr>
              <a:buFont typeface="Arial" panose="020B0604020202020204" pitchFamily="34" charset="0"/>
              <a:buChar char="•"/>
              <a:tabLst/>
              <a:defRPr sz="1200" kern="1200">
                <a:solidFill>
                  <a:schemeClr val="tx1"/>
                </a:solidFill>
                <a:latin typeface="+mj-lt"/>
                <a:ea typeface="+mn-ea"/>
                <a:cs typeface="+mn-cs"/>
              </a:defRPr>
            </a:lvl2pPr>
            <a:lvl3pPr marL="625475" indent="-176213" algn="l" defTabSz="914377" rtl="0" eaLnBrk="1" latinLnBrk="0" hangingPunct="1">
              <a:lnSpc>
                <a:spcPct val="110000"/>
              </a:lnSpc>
              <a:spcBef>
                <a:spcPts val="500"/>
              </a:spcBef>
              <a:buClr>
                <a:schemeClr val="accent2"/>
              </a:buClr>
              <a:buFont typeface="Arial" panose="020B0604020202020204" pitchFamily="34" charset="0"/>
              <a:buChar char="•"/>
              <a:tabLst/>
              <a:defRPr sz="1100" kern="1200">
                <a:solidFill>
                  <a:schemeClr val="tx1"/>
                </a:solidFill>
                <a:latin typeface="+mj-lt"/>
                <a:ea typeface="+mn-ea"/>
                <a:cs typeface="+mn-cs"/>
              </a:defRPr>
            </a:lvl3pPr>
            <a:lvl4pPr marL="801688"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4pPr>
            <a:lvl5pPr marL="977900"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kern="100" dirty="0">
                <a:latin typeface="Sora SemiBold" pitchFamily="2" charset="0"/>
                <a:ea typeface="Calibri" panose="020F0502020204030204" pitchFamily="34" charset="0"/>
                <a:cs typeface="Sora SemiBold" pitchFamily="2" charset="0"/>
              </a:rPr>
              <a:t>Medium-term changes</a:t>
            </a:r>
          </a:p>
          <a:p>
            <a:pPr marL="285750" indent="-285750">
              <a:buFont typeface="Arial" panose="020B0604020202020204" pitchFamily="34" charset="0"/>
              <a:buChar char="•"/>
            </a:pPr>
            <a:r>
              <a:rPr lang="en-GB" sz="1800" kern="100" dirty="0">
                <a:ea typeface="Calibri" panose="020F0502020204030204" pitchFamily="34" charset="0"/>
                <a:cs typeface="Times New Roman" panose="02020603050405020304" pitchFamily="18" charset="0"/>
              </a:rPr>
              <a:t>Safer choices </a:t>
            </a:r>
          </a:p>
          <a:p>
            <a:pPr marL="285750" indent="-285750">
              <a:buFont typeface="Arial" panose="020B0604020202020204" pitchFamily="34" charset="0"/>
              <a:buChar char="•"/>
            </a:pPr>
            <a:r>
              <a:rPr lang="en-GB" sz="1800" kern="100" dirty="0">
                <a:ea typeface="Calibri" panose="020F0502020204030204" pitchFamily="34" charset="0"/>
                <a:cs typeface="Times New Roman" panose="02020603050405020304" pitchFamily="18" charset="0"/>
              </a:rPr>
              <a:t>Better access to support </a:t>
            </a:r>
          </a:p>
          <a:p>
            <a:pPr marL="285750" indent="-285750">
              <a:buFont typeface="Arial" panose="020B0604020202020204" pitchFamily="34" charset="0"/>
              <a:buChar char="•"/>
            </a:pPr>
            <a:r>
              <a:rPr lang="en-GB" sz="1800" kern="100" dirty="0">
                <a:ea typeface="Calibri" panose="020F0502020204030204" pitchFamily="34" charset="0"/>
                <a:cs typeface="Times New Roman" panose="02020603050405020304" pitchFamily="18" charset="0"/>
              </a:rPr>
              <a:t>Reduced isolation </a:t>
            </a:r>
          </a:p>
          <a:p>
            <a:pPr marL="285750" indent="-285750">
              <a:buFont typeface="Arial" panose="020B0604020202020204" pitchFamily="34" charset="0"/>
              <a:buChar char="•"/>
            </a:pPr>
            <a:r>
              <a:rPr lang="en-GB" sz="1800" kern="100" dirty="0">
                <a:ea typeface="Calibri" panose="020F0502020204030204" pitchFamily="34" charset="0"/>
                <a:cs typeface="Times New Roman" panose="02020603050405020304" pitchFamily="18" charset="0"/>
              </a:rPr>
              <a:t>Improved wellbeing </a:t>
            </a:r>
          </a:p>
          <a:p>
            <a:pPr marL="285750" indent="-285750">
              <a:buFont typeface="Arial" panose="020B0604020202020204" pitchFamily="34" charset="0"/>
              <a:buChar char="•"/>
            </a:pPr>
            <a:r>
              <a:rPr lang="en-GB" sz="1800" kern="100" dirty="0">
                <a:ea typeface="Calibri" panose="020F0502020204030204" pitchFamily="34" charset="0"/>
                <a:cs typeface="Times New Roman" panose="02020603050405020304" pitchFamily="18" charset="0"/>
              </a:rPr>
              <a:t>Increased engagement in positive activities </a:t>
            </a:r>
          </a:p>
          <a:p>
            <a:r>
              <a:rPr lang="en-GB" kern="100" dirty="0">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5A582265-9598-7387-810B-EC0280E3725F}"/>
              </a:ext>
            </a:extLst>
          </p:cNvPr>
          <p:cNvSpPr txBox="1"/>
          <p:nvPr/>
        </p:nvSpPr>
        <p:spPr>
          <a:xfrm>
            <a:off x="4170122" y="5728326"/>
            <a:ext cx="3851755" cy="830997"/>
          </a:xfrm>
          <a:prstGeom prst="rect">
            <a:avLst/>
          </a:prstGeom>
          <a:noFill/>
          <a:ln w="28575">
            <a:solidFill>
              <a:srgbClr val="00AB83"/>
            </a:solidFill>
          </a:ln>
        </p:spPr>
        <p:txBody>
          <a:bodyPr wrap="square" rtlCol="0">
            <a:spAutoFit/>
          </a:bodyPr>
          <a:lstStyle/>
          <a:p>
            <a:r>
              <a:rPr lang="en-GB" sz="2400" dirty="0">
                <a:cs typeface="Sora SemiBold" pitchFamily="2" charset="0"/>
              </a:rPr>
              <a:t>Useful sentence starter:</a:t>
            </a:r>
          </a:p>
          <a:p>
            <a:r>
              <a:rPr lang="en-GB" sz="2400" dirty="0">
                <a:latin typeface="Sora SemiBold" pitchFamily="2" charset="0"/>
                <a:cs typeface="Sora SemiBold" pitchFamily="2" charset="0"/>
              </a:rPr>
              <a:t>“As a result, we hope…”</a:t>
            </a:r>
          </a:p>
        </p:txBody>
      </p:sp>
      <p:cxnSp>
        <p:nvCxnSpPr>
          <p:cNvPr id="7" name="Straight Connector 6">
            <a:extLst>
              <a:ext uri="{FF2B5EF4-FFF2-40B4-BE49-F238E27FC236}">
                <a16:creationId xmlns:a16="http://schemas.microsoft.com/office/drawing/2014/main" id="{D5BFF641-F457-F741-4713-97A68BD64448}"/>
              </a:ext>
            </a:extLst>
          </p:cNvPr>
          <p:cNvCxnSpPr>
            <a:cxnSpLocks/>
          </p:cNvCxnSpPr>
          <p:nvPr/>
        </p:nvCxnSpPr>
        <p:spPr>
          <a:xfrm>
            <a:off x="7304049" y="2352908"/>
            <a:ext cx="4438185" cy="0"/>
          </a:xfrm>
          <a:prstGeom prst="line">
            <a:avLst/>
          </a:prstGeom>
          <a:ln w="38100">
            <a:solidFill>
              <a:srgbClr val="00AB83"/>
            </a:solidFill>
          </a:ln>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1F73389D-ABEA-B7AC-8D8F-19FE27983C55}"/>
              </a:ext>
            </a:extLst>
          </p:cNvPr>
          <p:cNvSpPr txBox="1">
            <a:spLocks/>
          </p:cNvSpPr>
          <p:nvPr/>
        </p:nvSpPr>
        <p:spPr>
          <a:xfrm>
            <a:off x="7772341" y="2424535"/>
            <a:ext cx="3769803" cy="2186536"/>
          </a:xfrm>
          <a:prstGeom prst="rect">
            <a:avLst/>
          </a:prstGeom>
        </p:spPr>
        <p:txBody>
          <a:bodyPr vert="horz" lIns="0" tIns="0" rIns="0" bIns="0" rtlCol="0">
            <a:noAutofit/>
          </a:bodyPr>
          <a:lstStyle>
            <a:lvl1pPr marL="0" indent="0" algn="l" defTabSz="914377" rtl="0" eaLnBrk="1" latinLnBrk="0" hangingPunct="1">
              <a:lnSpc>
                <a:spcPct val="110000"/>
              </a:lnSpc>
              <a:spcBef>
                <a:spcPts val="1000"/>
              </a:spcBef>
              <a:buClr>
                <a:schemeClr val="accent2"/>
              </a:buClr>
              <a:buFont typeface="Arial" panose="020B0604020202020204" pitchFamily="34" charset="0"/>
              <a:buNone/>
              <a:tabLst/>
              <a:defRPr sz="1400" b="0" kern="1200">
                <a:solidFill>
                  <a:schemeClr val="tx1"/>
                </a:solidFill>
                <a:latin typeface="+mn-lt"/>
                <a:ea typeface="+mn-ea"/>
                <a:cs typeface="+mn-cs"/>
              </a:defRPr>
            </a:lvl1pPr>
            <a:lvl2pPr marL="449263" indent="-176213" algn="l" defTabSz="914377" rtl="0" eaLnBrk="1" latinLnBrk="0" hangingPunct="1">
              <a:lnSpc>
                <a:spcPct val="110000"/>
              </a:lnSpc>
              <a:spcBef>
                <a:spcPts val="500"/>
              </a:spcBef>
              <a:buClr>
                <a:schemeClr val="accent2"/>
              </a:buClr>
              <a:buFont typeface="Arial" panose="020B0604020202020204" pitchFamily="34" charset="0"/>
              <a:buChar char="•"/>
              <a:tabLst/>
              <a:defRPr sz="1200" kern="1200">
                <a:solidFill>
                  <a:schemeClr val="tx1"/>
                </a:solidFill>
                <a:latin typeface="+mj-lt"/>
                <a:ea typeface="+mn-ea"/>
                <a:cs typeface="+mn-cs"/>
              </a:defRPr>
            </a:lvl2pPr>
            <a:lvl3pPr marL="625475" indent="-176213" algn="l" defTabSz="914377" rtl="0" eaLnBrk="1" latinLnBrk="0" hangingPunct="1">
              <a:lnSpc>
                <a:spcPct val="110000"/>
              </a:lnSpc>
              <a:spcBef>
                <a:spcPts val="500"/>
              </a:spcBef>
              <a:buClr>
                <a:schemeClr val="accent2"/>
              </a:buClr>
              <a:buFont typeface="Arial" panose="020B0604020202020204" pitchFamily="34" charset="0"/>
              <a:buChar char="•"/>
              <a:tabLst/>
              <a:defRPr sz="1100" kern="1200">
                <a:solidFill>
                  <a:schemeClr val="tx1"/>
                </a:solidFill>
                <a:latin typeface="+mj-lt"/>
                <a:ea typeface="+mn-ea"/>
                <a:cs typeface="+mn-cs"/>
              </a:defRPr>
            </a:lvl3pPr>
            <a:lvl4pPr marL="801688"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4pPr>
            <a:lvl5pPr marL="977900"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kern="100" dirty="0">
                <a:latin typeface="Sora SemiBold" pitchFamily="2" charset="0"/>
                <a:ea typeface="Calibri" panose="020F0502020204030204" pitchFamily="34" charset="0"/>
                <a:cs typeface="Sora SemiBold" pitchFamily="2" charset="0"/>
              </a:rPr>
              <a:t>Longer-term changes</a:t>
            </a:r>
          </a:p>
          <a:p>
            <a:pPr marL="285750" indent="-285750">
              <a:buFont typeface="Arial" panose="020B0604020202020204" pitchFamily="34" charset="0"/>
              <a:buChar char="•"/>
            </a:pPr>
            <a:r>
              <a:rPr lang="en-GB" sz="1800" kern="100" dirty="0">
                <a:ea typeface="Calibri" panose="020F0502020204030204" pitchFamily="34" charset="0"/>
                <a:cs typeface="Times New Roman" panose="02020603050405020304" pitchFamily="18" charset="0"/>
              </a:rPr>
              <a:t>Reduced risk of involvement in violence </a:t>
            </a:r>
          </a:p>
          <a:p>
            <a:pPr marL="285750" indent="-285750">
              <a:buFont typeface="Arial" panose="020B0604020202020204" pitchFamily="34" charset="0"/>
              <a:buChar char="•"/>
            </a:pPr>
            <a:r>
              <a:rPr lang="en-GB" sz="1800" kern="100" dirty="0">
                <a:ea typeface="Calibri" panose="020F0502020204030204" pitchFamily="34" charset="0"/>
                <a:cs typeface="Times New Roman" panose="02020603050405020304" pitchFamily="18" charset="0"/>
              </a:rPr>
              <a:t>Improved safety </a:t>
            </a:r>
          </a:p>
          <a:p>
            <a:pPr marL="285750" indent="-285750">
              <a:buFont typeface="Arial" panose="020B0604020202020204" pitchFamily="34" charset="0"/>
              <a:buChar char="•"/>
            </a:pPr>
            <a:r>
              <a:rPr lang="en-GB" sz="1800" kern="100" dirty="0">
                <a:ea typeface="Calibri" panose="020F0502020204030204" pitchFamily="34" charset="0"/>
                <a:cs typeface="Times New Roman" panose="02020603050405020304" pitchFamily="18" charset="0"/>
              </a:rPr>
              <a:t>Stronger protective factors </a:t>
            </a:r>
          </a:p>
          <a:p>
            <a:pPr marL="285750" indent="-285750">
              <a:buFont typeface="Arial" panose="020B0604020202020204" pitchFamily="34" charset="0"/>
              <a:buChar char="•"/>
            </a:pPr>
            <a:r>
              <a:rPr lang="en-GB" sz="1800" kern="100" dirty="0">
                <a:ea typeface="Calibri" panose="020F0502020204030204" pitchFamily="34" charset="0"/>
                <a:cs typeface="Times New Roman" panose="02020603050405020304" pitchFamily="18" charset="0"/>
              </a:rPr>
              <a:t>More positive pathways </a:t>
            </a:r>
          </a:p>
          <a:p>
            <a:pPr marL="285750" indent="-285750">
              <a:buFont typeface="Arial" panose="020B0604020202020204" pitchFamily="34" charset="0"/>
              <a:buChar char="•"/>
            </a:pPr>
            <a:r>
              <a:rPr lang="en-GB" sz="1800" kern="100" dirty="0">
                <a:ea typeface="Calibri" panose="020F0502020204030204" pitchFamily="34" charset="0"/>
                <a:cs typeface="Times New Roman" panose="02020603050405020304" pitchFamily="18" charset="0"/>
              </a:rPr>
              <a:t>Stronger community resilience </a:t>
            </a:r>
          </a:p>
          <a:p>
            <a:r>
              <a:rPr lang="en-GB" kern="100"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3326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90591-E4D5-AEE6-227C-5AE5D184D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52325-6F15-7F41-DE26-76E7F72E1E43}"/>
              </a:ext>
            </a:extLst>
          </p:cNvPr>
          <p:cNvSpPr>
            <a:spLocks noGrp="1"/>
          </p:cNvSpPr>
          <p:nvPr>
            <p:ph type="title"/>
          </p:nvPr>
        </p:nvSpPr>
        <p:spPr/>
        <p:txBody>
          <a:bodyPr/>
          <a:lstStyle/>
          <a:p>
            <a:r>
              <a:rPr lang="en-US" sz="4400" dirty="0"/>
              <a:t>Building block 6: Evidence and learning</a:t>
            </a:r>
          </a:p>
        </p:txBody>
      </p:sp>
      <p:sp>
        <p:nvSpPr>
          <p:cNvPr id="3" name="Text Placeholder 2">
            <a:extLst>
              <a:ext uri="{FF2B5EF4-FFF2-40B4-BE49-F238E27FC236}">
                <a16:creationId xmlns:a16="http://schemas.microsoft.com/office/drawing/2014/main" id="{831F1F7F-B167-0E44-DC77-4E328871CA7C}"/>
              </a:ext>
            </a:extLst>
          </p:cNvPr>
          <p:cNvSpPr>
            <a:spLocks noGrp="1"/>
          </p:cNvSpPr>
          <p:nvPr>
            <p:ph type="body" sz="quarter" idx="11"/>
          </p:nvPr>
        </p:nvSpPr>
        <p:spPr>
          <a:xfrm>
            <a:off x="365125" y="2534264"/>
            <a:ext cx="6993618" cy="3340326"/>
          </a:xfrm>
        </p:spPr>
        <p:txBody>
          <a:bodyPr/>
          <a:lstStyle/>
          <a:p>
            <a:r>
              <a:rPr lang="en-GB" sz="2000" dirty="0">
                <a:latin typeface="+mn-lt"/>
              </a:rPr>
              <a:t>You might use:</a:t>
            </a:r>
          </a:p>
          <a:p>
            <a:pPr marL="735013" lvl="1" indent="-285750"/>
            <a:r>
              <a:rPr lang="en-GB" sz="1800" dirty="0">
                <a:latin typeface="+mn-lt"/>
              </a:rPr>
              <a:t>Attendance and engagement information </a:t>
            </a:r>
          </a:p>
          <a:p>
            <a:pPr marL="735013" lvl="1" indent="-285750"/>
            <a:r>
              <a:rPr lang="en-GB" sz="1800" dirty="0">
                <a:latin typeface="+mn-lt"/>
              </a:rPr>
              <a:t>Short feedback questions </a:t>
            </a:r>
          </a:p>
          <a:p>
            <a:pPr marL="735013" lvl="1" indent="-285750"/>
            <a:r>
              <a:rPr lang="en-GB" sz="1800" dirty="0">
                <a:latin typeface="+mn-lt"/>
              </a:rPr>
              <a:t>Conversations with participants </a:t>
            </a:r>
          </a:p>
          <a:p>
            <a:pPr marL="735013" lvl="1" indent="-285750"/>
            <a:r>
              <a:rPr lang="en-GB" sz="1800" dirty="0">
                <a:latin typeface="+mn-lt"/>
              </a:rPr>
              <a:t>Staff observations </a:t>
            </a:r>
          </a:p>
          <a:p>
            <a:pPr marL="735013" lvl="1" indent="-285750"/>
            <a:r>
              <a:rPr lang="en-GB" sz="1800" dirty="0">
                <a:latin typeface="+mn-lt"/>
              </a:rPr>
              <a:t>Case studies</a:t>
            </a:r>
          </a:p>
          <a:p>
            <a:pPr marL="735013" lvl="1" indent="-285750"/>
            <a:r>
              <a:rPr lang="en-GB" sz="1800" dirty="0">
                <a:latin typeface="+mn-lt"/>
              </a:rPr>
              <a:t>Partner feedback </a:t>
            </a:r>
          </a:p>
          <a:p>
            <a:pPr marL="735013" lvl="1" indent="-285750"/>
            <a:r>
              <a:rPr lang="en-GB" sz="1800" dirty="0">
                <a:latin typeface="+mn-lt"/>
              </a:rPr>
              <a:t>Referral or signposting outcomes </a:t>
            </a:r>
          </a:p>
          <a:p>
            <a:pPr marL="735013" lvl="1" indent="-285750"/>
            <a:r>
              <a:rPr lang="en-GB" sz="1800" dirty="0">
                <a:latin typeface="+mn-lt"/>
              </a:rPr>
              <a:t>Reflection logs </a:t>
            </a:r>
          </a:p>
          <a:p>
            <a:endParaRPr lang="en-GB" sz="1800" dirty="0">
              <a:latin typeface="+mn-lt"/>
            </a:endParaRPr>
          </a:p>
        </p:txBody>
      </p:sp>
      <p:sp>
        <p:nvSpPr>
          <p:cNvPr id="5" name="Slide Number Placeholder 4">
            <a:extLst>
              <a:ext uri="{FF2B5EF4-FFF2-40B4-BE49-F238E27FC236}">
                <a16:creationId xmlns:a16="http://schemas.microsoft.com/office/drawing/2014/main" id="{2C3A90AF-68D7-6CBA-B4E1-B71D7E9B0BAF}"/>
              </a:ext>
            </a:extLst>
          </p:cNvPr>
          <p:cNvSpPr>
            <a:spLocks noGrp="1"/>
          </p:cNvSpPr>
          <p:nvPr>
            <p:ph type="sldNum" sz="quarter" idx="15"/>
          </p:nvPr>
        </p:nvSpPr>
        <p:spPr/>
        <p:txBody>
          <a:bodyPr/>
          <a:lstStyle/>
          <a:p>
            <a:fld id="{D5B19981-FE0B-A442-B119-4653E838F494}" type="slidenum">
              <a:rPr lang="en-UA" smtClean="0"/>
              <a:pPr/>
              <a:t>15</a:t>
            </a:fld>
            <a:endParaRPr lang="en-UA"/>
          </a:p>
        </p:txBody>
      </p:sp>
      <p:sp>
        <p:nvSpPr>
          <p:cNvPr id="7" name="TextBox 6">
            <a:extLst>
              <a:ext uri="{FF2B5EF4-FFF2-40B4-BE49-F238E27FC236}">
                <a16:creationId xmlns:a16="http://schemas.microsoft.com/office/drawing/2014/main" id="{74EC5B67-B1A4-9B44-54F8-5055116AF115}"/>
              </a:ext>
            </a:extLst>
          </p:cNvPr>
          <p:cNvSpPr txBox="1"/>
          <p:nvPr/>
        </p:nvSpPr>
        <p:spPr>
          <a:xfrm>
            <a:off x="304740" y="1626873"/>
            <a:ext cx="11519176" cy="384721"/>
          </a:xfrm>
          <a:prstGeom prst="rect">
            <a:avLst/>
          </a:prstGeom>
          <a:noFill/>
        </p:spPr>
        <p:txBody>
          <a:bodyPr wrap="square" rtlCol="0">
            <a:spAutoFit/>
          </a:bodyPr>
          <a:lstStyle/>
          <a:p>
            <a:r>
              <a:rPr lang="en-GB" sz="1900" dirty="0">
                <a:latin typeface="Sora SemiBold" pitchFamily="2" charset="0"/>
                <a:cs typeface="Sora SemiBold" pitchFamily="2" charset="0"/>
              </a:rPr>
              <a:t>How might you know whether change is happening? </a:t>
            </a:r>
          </a:p>
        </p:txBody>
      </p:sp>
      <p:sp>
        <p:nvSpPr>
          <p:cNvPr id="8" name="TextBox 7">
            <a:extLst>
              <a:ext uri="{FF2B5EF4-FFF2-40B4-BE49-F238E27FC236}">
                <a16:creationId xmlns:a16="http://schemas.microsoft.com/office/drawing/2014/main" id="{80FD8420-7EB1-1A63-0FA8-56CB919CA886}"/>
              </a:ext>
            </a:extLst>
          </p:cNvPr>
          <p:cNvSpPr txBox="1"/>
          <p:nvPr/>
        </p:nvSpPr>
        <p:spPr>
          <a:xfrm>
            <a:off x="1088542" y="6074094"/>
            <a:ext cx="5546784" cy="646331"/>
          </a:xfrm>
          <a:prstGeom prst="rect">
            <a:avLst/>
          </a:prstGeom>
          <a:noFill/>
          <a:ln w="28575">
            <a:solidFill>
              <a:srgbClr val="00AB83"/>
            </a:solidFill>
          </a:ln>
        </p:spPr>
        <p:txBody>
          <a:bodyPr wrap="square" rtlCol="0">
            <a:spAutoFit/>
          </a:bodyPr>
          <a:lstStyle/>
          <a:p>
            <a:r>
              <a:rPr lang="en-GB" dirty="0">
                <a:cs typeface="Sora SemiBold" pitchFamily="2" charset="0"/>
              </a:rPr>
              <a:t>Useful sentence starter:</a:t>
            </a:r>
          </a:p>
          <a:p>
            <a:r>
              <a:rPr lang="en-GB" dirty="0">
                <a:latin typeface="Sora SemiBold" pitchFamily="2" charset="0"/>
                <a:cs typeface="Sora SemiBold" pitchFamily="2" charset="0"/>
              </a:rPr>
              <a:t>“We will learn whether this is happening by…”</a:t>
            </a:r>
          </a:p>
        </p:txBody>
      </p:sp>
      <p:pic>
        <p:nvPicPr>
          <p:cNvPr id="13" name="Picture Placeholder 12" descr="Linear Graph outline">
            <a:extLst>
              <a:ext uri="{FF2B5EF4-FFF2-40B4-BE49-F238E27FC236}">
                <a16:creationId xmlns:a16="http://schemas.microsoft.com/office/drawing/2014/main" id="{A9D9B303-FB3D-B5A5-964B-C5A82DD3783A}"/>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Tree>
    <p:extLst>
      <p:ext uri="{BB962C8B-B14F-4D97-AF65-F5344CB8AC3E}">
        <p14:creationId xmlns:p14="http://schemas.microsoft.com/office/powerpoint/2010/main" val="261388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D55DA-5163-38DC-2581-1308CC8E06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5CAE4-B059-BE2C-6655-D489CC33BC9E}"/>
              </a:ext>
            </a:extLst>
          </p:cNvPr>
          <p:cNvSpPr>
            <a:spLocks noGrp="1"/>
          </p:cNvSpPr>
          <p:nvPr>
            <p:ph type="title"/>
          </p:nvPr>
        </p:nvSpPr>
        <p:spPr/>
        <p:txBody>
          <a:bodyPr/>
          <a:lstStyle/>
          <a:p>
            <a:r>
              <a:rPr lang="en-GB" sz="4400" dirty="0"/>
              <a:t>Worked example: youth safe space project</a:t>
            </a:r>
            <a:endParaRPr lang="en-US" sz="6000" dirty="0"/>
          </a:p>
        </p:txBody>
      </p:sp>
      <p:sp>
        <p:nvSpPr>
          <p:cNvPr id="3" name="Text Placeholder 2">
            <a:extLst>
              <a:ext uri="{FF2B5EF4-FFF2-40B4-BE49-F238E27FC236}">
                <a16:creationId xmlns:a16="http://schemas.microsoft.com/office/drawing/2014/main" id="{4FAED027-A63E-1BE0-9C4C-F2EC233FB143}"/>
              </a:ext>
            </a:extLst>
          </p:cNvPr>
          <p:cNvSpPr>
            <a:spLocks noGrp="1"/>
          </p:cNvSpPr>
          <p:nvPr>
            <p:ph type="body" sz="quarter" idx="11"/>
          </p:nvPr>
        </p:nvSpPr>
        <p:spPr/>
        <p:txBody>
          <a:bodyPr/>
          <a:lstStyle/>
          <a:p>
            <a:pPr>
              <a:buNone/>
            </a:pPr>
            <a:r>
              <a:rPr lang="en-GB" sz="1800" kern="100" dirty="0">
                <a:effectLst/>
                <a:latin typeface="Sora SemiBold" pitchFamily="2" charset="0"/>
                <a:ea typeface="Calibri" panose="020F0502020204030204" pitchFamily="34" charset="0"/>
                <a:cs typeface="Sora SemiBold" pitchFamily="2" charset="0"/>
              </a:rPr>
              <a:t>Need</a:t>
            </a:r>
          </a:p>
          <a:p>
            <a:pPr>
              <a:spcBef>
                <a:spcPts val="0"/>
              </a:spcBef>
              <a:buNone/>
            </a:pPr>
            <a:r>
              <a:rPr lang="en-GB" sz="1800" kern="100" dirty="0">
                <a:effectLst/>
                <a:latin typeface="+mn-lt"/>
                <a:ea typeface="Calibri" panose="020F0502020204030204" pitchFamily="34" charset="0"/>
                <a:cs typeface="Times New Roman" panose="02020603050405020304" pitchFamily="18" charset="0"/>
              </a:rPr>
              <a:t>Young people have limited safe spaces and may be exposed to risky situations.</a:t>
            </a:r>
          </a:p>
          <a:p>
            <a:pPr>
              <a:buNone/>
            </a:pPr>
            <a:r>
              <a:rPr lang="en-GB" sz="1800" kern="100" dirty="0">
                <a:effectLst/>
                <a:latin typeface="Sora SemiBold" pitchFamily="2" charset="0"/>
                <a:ea typeface="Calibri" panose="020F0502020204030204" pitchFamily="34" charset="0"/>
                <a:cs typeface="Sora SemiBold" pitchFamily="2" charset="0"/>
              </a:rPr>
              <a:t>People</a:t>
            </a:r>
          </a:p>
          <a:p>
            <a:pPr>
              <a:spcBef>
                <a:spcPts val="0"/>
              </a:spcBef>
              <a:buNone/>
            </a:pPr>
            <a:r>
              <a:rPr lang="en-GB" sz="1800" kern="100" dirty="0">
                <a:effectLst/>
                <a:latin typeface="+mn-lt"/>
                <a:ea typeface="Calibri" panose="020F0502020204030204" pitchFamily="34" charset="0"/>
                <a:cs typeface="Times New Roman" panose="02020603050405020304" pitchFamily="18" charset="0"/>
              </a:rPr>
              <a:t>Young people aged 11–18 in a local area.</a:t>
            </a:r>
          </a:p>
          <a:p>
            <a:pPr>
              <a:buNone/>
            </a:pPr>
            <a:r>
              <a:rPr lang="en-GB" sz="1800" kern="100" dirty="0">
                <a:effectLst/>
                <a:latin typeface="Sora SemiBold" pitchFamily="2" charset="0"/>
                <a:ea typeface="Calibri" panose="020F0502020204030204" pitchFamily="34" charset="0"/>
                <a:cs typeface="Sora SemiBold" pitchFamily="2" charset="0"/>
              </a:rPr>
              <a:t>Activities</a:t>
            </a:r>
          </a:p>
          <a:p>
            <a:pPr>
              <a:spcBef>
                <a:spcPts val="0"/>
              </a:spcBef>
              <a:buNone/>
            </a:pPr>
            <a:r>
              <a:rPr lang="en-GB" sz="1800" kern="100" dirty="0">
                <a:effectLst/>
                <a:latin typeface="+mn-lt"/>
                <a:ea typeface="Calibri" panose="020F0502020204030204" pitchFamily="34" charset="0"/>
                <a:cs typeface="Times New Roman" panose="02020603050405020304" pitchFamily="18" charset="0"/>
              </a:rPr>
              <a:t>Weekly youth sessions, mentoring, creative activities and signposting.</a:t>
            </a:r>
          </a:p>
          <a:p>
            <a:pPr>
              <a:buNone/>
            </a:pPr>
            <a:r>
              <a:rPr lang="en-GB" sz="1800" kern="100" dirty="0">
                <a:effectLst/>
                <a:latin typeface="Sora SemiBold" pitchFamily="2" charset="0"/>
                <a:ea typeface="Calibri" panose="020F0502020204030204" pitchFamily="34" charset="0"/>
                <a:cs typeface="Sora SemiBold" pitchFamily="2" charset="0"/>
              </a:rPr>
              <a:t>Engagement</a:t>
            </a:r>
          </a:p>
          <a:p>
            <a:pPr>
              <a:spcBef>
                <a:spcPts val="0"/>
              </a:spcBef>
              <a:buNone/>
            </a:pPr>
            <a:r>
              <a:rPr lang="en-GB" sz="1800" kern="100" dirty="0">
                <a:effectLst/>
                <a:latin typeface="+mn-lt"/>
                <a:ea typeface="Calibri" panose="020F0502020204030204" pitchFamily="34" charset="0"/>
                <a:cs typeface="Times New Roman" panose="02020603050405020304" pitchFamily="18" charset="0"/>
              </a:rPr>
              <a:t>Young people feel welcomed, build trust, attend regularly and talk to trusted adults.</a:t>
            </a:r>
          </a:p>
          <a:p>
            <a:pPr>
              <a:buNone/>
            </a:pPr>
            <a:endParaRPr lang="en-GB" sz="1800" kern="100" dirty="0">
              <a:effectLst/>
              <a:latin typeface="+mn-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D6DDC1E-197E-5499-2682-E8A4C2E6E4CC}"/>
              </a:ext>
            </a:extLst>
          </p:cNvPr>
          <p:cNvSpPr>
            <a:spLocks noGrp="1"/>
          </p:cNvSpPr>
          <p:nvPr>
            <p:ph type="sldNum" sz="quarter" idx="15"/>
          </p:nvPr>
        </p:nvSpPr>
        <p:spPr/>
        <p:txBody>
          <a:bodyPr/>
          <a:lstStyle/>
          <a:p>
            <a:fld id="{D5B19981-FE0B-A442-B119-4653E838F494}" type="slidenum">
              <a:rPr lang="en-UA" smtClean="0"/>
              <a:pPr/>
              <a:t>16</a:t>
            </a:fld>
            <a:endParaRPr lang="en-UA"/>
          </a:p>
        </p:txBody>
      </p:sp>
      <p:pic>
        <p:nvPicPr>
          <p:cNvPr id="7" name="Picture Placeholder 6">
            <a:extLst>
              <a:ext uri="{FF2B5EF4-FFF2-40B4-BE49-F238E27FC236}">
                <a16:creationId xmlns:a16="http://schemas.microsoft.com/office/drawing/2014/main" id="{BCDE6B1E-8D8D-06B6-D5F3-FCD3CE8C9F83}"/>
              </a:ext>
            </a:extLst>
          </p:cNvPr>
          <p:cNvPicPr>
            <a:picLocks noGrp="1" noChangeAspect="1"/>
          </p:cNvPicPr>
          <p:nvPr>
            <p:ph type="pic" sz="quarter" idx="14"/>
          </p:nvPr>
        </p:nvPicPr>
        <p:blipFill>
          <a:blip r:embed="rId2">
            <a:extLst>
              <a:ext uri="{837473B0-CC2E-450A-ABE3-18F120FF3D39}">
                <a1611:picAttrSrcUrl xmlns:a1611="http://schemas.microsoft.com/office/drawing/2016/11/main" r:id="rId3"/>
              </a:ext>
            </a:extLst>
          </a:blip>
          <a:srcRect l="16679" r="16679"/>
          <a:stretch>
            <a:fillRect/>
          </a:stretch>
        </p:blipFill>
        <p:spPr>
          <a:xfrm>
            <a:off x="7696200" y="2362200"/>
            <a:ext cx="4130675" cy="4132263"/>
          </a:xfrm>
        </p:spPr>
      </p:pic>
    </p:spTree>
    <p:extLst>
      <p:ext uri="{BB962C8B-B14F-4D97-AF65-F5344CB8AC3E}">
        <p14:creationId xmlns:p14="http://schemas.microsoft.com/office/powerpoint/2010/main" val="3065642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E9924-2FF2-26CB-0F88-F9191C8EB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FC9F0-8F2A-B5F7-7362-6E5E92757D71}"/>
              </a:ext>
            </a:extLst>
          </p:cNvPr>
          <p:cNvSpPr>
            <a:spLocks noGrp="1"/>
          </p:cNvSpPr>
          <p:nvPr>
            <p:ph type="title"/>
          </p:nvPr>
        </p:nvSpPr>
        <p:spPr/>
        <p:txBody>
          <a:bodyPr/>
          <a:lstStyle/>
          <a:p>
            <a:r>
              <a:rPr lang="en-GB" sz="4400" dirty="0"/>
              <a:t>Worked example: youth safe space project</a:t>
            </a:r>
            <a:endParaRPr lang="en-US" sz="6000" dirty="0"/>
          </a:p>
        </p:txBody>
      </p:sp>
      <p:sp>
        <p:nvSpPr>
          <p:cNvPr id="3" name="Text Placeholder 2">
            <a:extLst>
              <a:ext uri="{FF2B5EF4-FFF2-40B4-BE49-F238E27FC236}">
                <a16:creationId xmlns:a16="http://schemas.microsoft.com/office/drawing/2014/main" id="{E644DC6F-59C9-BF3D-CB7B-21458C7AF083}"/>
              </a:ext>
            </a:extLst>
          </p:cNvPr>
          <p:cNvSpPr>
            <a:spLocks noGrp="1"/>
          </p:cNvSpPr>
          <p:nvPr>
            <p:ph type="body" sz="quarter" idx="11"/>
          </p:nvPr>
        </p:nvSpPr>
        <p:spPr/>
        <p:txBody>
          <a:bodyPr/>
          <a:lstStyle/>
          <a:p>
            <a:pPr>
              <a:buNone/>
            </a:pPr>
            <a:r>
              <a:rPr lang="en-GB" sz="1800" kern="100" dirty="0">
                <a:effectLst/>
                <a:latin typeface="Sora SemiBold" pitchFamily="2" charset="0"/>
                <a:ea typeface="Calibri" panose="020F0502020204030204" pitchFamily="34" charset="0"/>
                <a:cs typeface="Sora SemiBold" pitchFamily="2" charset="0"/>
              </a:rPr>
              <a:t>Short-term change</a:t>
            </a:r>
          </a:p>
          <a:p>
            <a:pPr>
              <a:spcBef>
                <a:spcPts val="0"/>
              </a:spcBef>
              <a:buNone/>
            </a:pPr>
            <a:r>
              <a:rPr lang="en-GB" sz="1800" kern="100" dirty="0">
                <a:effectLst/>
                <a:latin typeface="+mn-lt"/>
                <a:ea typeface="Calibri" panose="020F0502020204030204" pitchFamily="34" charset="0"/>
                <a:cs typeface="Times New Roman" panose="02020603050405020304" pitchFamily="18" charset="0"/>
              </a:rPr>
              <a:t>Young people feel more confident, supported and aware of help available.</a:t>
            </a:r>
          </a:p>
          <a:p>
            <a:pPr>
              <a:buNone/>
            </a:pPr>
            <a:r>
              <a:rPr lang="en-GB" sz="1800" kern="100" dirty="0">
                <a:effectLst/>
                <a:latin typeface="Sora SemiBold" pitchFamily="2" charset="0"/>
                <a:ea typeface="Calibri" panose="020F0502020204030204" pitchFamily="34" charset="0"/>
                <a:cs typeface="Sora SemiBold" pitchFamily="2" charset="0"/>
              </a:rPr>
              <a:t>Medium-term change</a:t>
            </a:r>
          </a:p>
          <a:p>
            <a:pPr>
              <a:spcBef>
                <a:spcPts val="0"/>
              </a:spcBef>
              <a:buNone/>
            </a:pPr>
            <a:r>
              <a:rPr lang="en-GB" sz="1800" kern="100" dirty="0">
                <a:effectLst/>
                <a:latin typeface="+mn-lt"/>
                <a:ea typeface="Calibri" panose="020F0502020204030204" pitchFamily="34" charset="0"/>
                <a:cs typeface="Times New Roman" panose="02020603050405020304" pitchFamily="18" charset="0"/>
              </a:rPr>
              <a:t>Young people spend more time in positive activities, make safer choices and feel less isolated.</a:t>
            </a:r>
          </a:p>
          <a:p>
            <a:pPr>
              <a:buNone/>
            </a:pPr>
            <a:r>
              <a:rPr lang="en-GB" sz="1800" kern="100" dirty="0">
                <a:effectLst/>
                <a:latin typeface="Sora SemiBold" pitchFamily="2" charset="0"/>
                <a:ea typeface="Calibri" panose="020F0502020204030204" pitchFamily="34" charset="0"/>
                <a:cs typeface="Sora SemiBold" pitchFamily="2" charset="0"/>
              </a:rPr>
              <a:t>Longer-term change</a:t>
            </a:r>
          </a:p>
          <a:p>
            <a:pPr>
              <a:spcBef>
                <a:spcPts val="0"/>
              </a:spcBef>
              <a:buNone/>
            </a:pPr>
            <a:r>
              <a:rPr lang="en-GB" sz="1800" kern="100" dirty="0">
                <a:effectLst/>
                <a:latin typeface="+mn-lt"/>
                <a:ea typeface="Calibri" panose="020F0502020204030204" pitchFamily="34" charset="0"/>
                <a:cs typeface="Times New Roman" panose="02020603050405020304" pitchFamily="18" charset="0"/>
              </a:rPr>
              <a:t>Young people have stronger protective relationships and reduced risk of involvement in violence.</a:t>
            </a:r>
          </a:p>
          <a:p>
            <a:pPr>
              <a:buNone/>
            </a:pPr>
            <a:r>
              <a:rPr lang="en-GB" sz="1800" kern="100" dirty="0">
                <a:effectLst/>
                <a:latin typeface="Sora SemiBold" pitchFamily="2" charset="0"/>
                <a:ea typeface="Calibri" panose="020F0502020204030204" pitchFamily="34" charset="0"/>
                <a:cs typeface="Sora SemiBold" pitchFamily="2" charset="0"/>
              </a:rPr>
              <a:t>Evidence and learning</a:t>
            </a:r>
          </a:p>
          <a:p>
            <a:pPr>
              <a:spcBef>
                <a:spcPts val="0"/>
              </a:spcBef>
              <a:buNone/>
            </a:pPr>
            <a:r>
              <a:rPr lang="en-GB" sz="1800" kern="100" dirty="0">
                <a:effectLst/>
                <a:latin typeface="+mn-lt"/>
                <a:ea typeface="Calibri" panose="020F0502020204030204" pitchFamily="34" charset="0"/>
                <a:cs typeface="Times New Roman" panose="02020603050405020304" pitchFamily="18" charset="0"/>
              </a:rPr>
              <a:t>Attendance, short feedback questions, staff observations, case studies and partner feedback.</a:t>
            </a:r>
          </a:p>
          <a:p>
            <a:pPr>
              <a:buNone/>
            </a:pPr>
            <a:endParaRPr lang="en-GB" sz="1800" kern="100" dirty="0">
              <a:effectLst/>
              <a:latin typeface="+mn-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EF9F0AFC-EA3C-9CB1-B459-78B011391A6A}"/>
              </a:ext>
            </a:extLst>
          </p:cNvPr>
          <p:cNvSpPr>
            <a:spLocks noGrp="1"/>
          </p:cNvSpPr>
          <p:nvPr>
            <p:ph type="sldNum" sz="quarter" idx="15"/>
          </p:nvPr>
        </p:nvSpPr>
        <p:spPr/>
        <p:txBody>
          <a:bodyPr/>
          <a:lstStyle/>
          <a:p>
            <a:fld id="{D5B19981-FE0B-A442-B119-4653E838F494}" type="slidenum">
              <a:rPr lang="en-UA" smtClean="0"/>
              <a:pPr/>
              <a:t>17</a:t>
            </a:fld>
            <a:endParaRPr lang="en-UA"/>
          </a:p>
        </p:txBody>
      </p:sp>
      <p:pic>
        <p:nvPicPr>
          <p:cNvPr id="7" name="Picture Placeholder 6">
            <a:extLst>
              <a:ext uri="{FF2B5EF4-FFF2-40B4-BE49-F238E27FC236}">
                <a16:creationId xmlns:a16="http://schemas.microsoft.com/office/drawing/2014/main" id="{A2C8D23D-04ED-5626-8DEA-26C6A2B8242D}"/>
              </a:ext>
            </a:extLst>
          </p:cNvPr>
          <p:cNvPicPr>
            <a:picLocks noGrp="1" noChangeAspect="1"/>
          </p:cNvPicPr>
          <p:nvPr>
            <p:ph type="pic" sz="quarter" idx="14"/>
          </p:nvPr>
        </p:nvPicPr>
        <p:blipFill>
          <a:blip r:embed="rId2">
            <a:extLst>
              <a:ext uri="{837473B0-CC2E-450A-ABE3-18F120FF3D39}">
                <a1611:picAttrSrcUrl xmlns:a1611="http://schemas.microsoft.com/office/drawing/2016/11/main" r:id="rId3"/>
              </a:ext>
            </a:extLst>
          </a:blip>
          <a:srcRect l="16679" r="16679"/>
          <a:stretch>
            <a:fillRect/>
          </a:stretch>
        </p:blipFill>
        <p:spPr/>
      </p:pic>
    </p:spTree>
    <p:extLst>
      <p:ext uri="{BB962C8B-B14F-4D97-AF65-F5344CB8AC3E}">
        <p14:creationId xmlns:p14="http://schemas.microsoft.com/office/powerpoint/2010/main" val="3539508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1E3B6-32C6-1028-5161-8C45BFC424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49F91B-C5B5-2DC6-0F97-E31892B4533F}"/>
              </a:ext>
            </a:extLst>
          </p:cNvPr>
          <p:cNvSpPr>
            <a:spLocks noGrp="1"/>
          </p:cNvSpPr>
          <p:nvPr>
            <p:ph type="title"/>
          </p:nvPr>
        </p:nvSpPr>
        <p:spPr/>
        <p:txBody>
          <a:bodyPr/>
          <a:lstStyle/>
          <a:p>
            <a:r>
              <a:rPr lang="en-GB" sz="4400" dirty="0"/>
              <a:t>Exercise 1: A person’s journey through your project</a:t>
            </a:r>
            <a:endParaRPr lang="en-US" sz="6000" dirty="0"/>
          </a:p>
        </p:txBody>
      </p:sp>
      <p:sp>
        <p:nvSpPr>
          <p:cNvPr id="3" name="Text Placeholder 2">
            <a:extLst>
              <a:ext uri="{FF2B5EF4-FFF2-40B4-BE49-F238E27FC236}">
                <a16:creationId xmlns:a16="http://schemas.microsoft.com/office/drawing/2014/main" id="{21B80EDC-2210-B54A-FBC4-8DC6A20B77C7}"/>
              </a:ext>
            </a:extLst>
          </p:cNvPr>
          <p:cNvSpPr>
            <a:spLocks noGrp="1"/>
          </p:cNvSpPr>
          <p:nvPr>
            <p:ph type="body" sz="quarter" idx="11"/>
          </p:nvPr>
        </p:nvSpPr>
        <p:spPr/>
        <p:txBody>
          <a:bodyPr/>
          <a:lstStyle/>
          <a:p>
            <a:pPr>
              <a:buNone/>
            </a:pPr>
            <a:r>
              <a:rPr lang="en-GB" sz="2000" kern="100" dirty="0">
                <a:effectLst/>
                <a:latin typeface="Sora SemiBold" pitchFamily="2" charset="0"/>
                <a:ea typeface="Calibri" panose="020F0502020204030204" pitchFamily="34" charset="0"/>
                <a:cs typeface="Sora SemiBold" pitchFamily="2" charset="0"/>
              </a:rPr>
              <a:t>Think about someone your project aims to support.</a:t>
            </a:r>
          </a:p>
          <a:p>
            <a:pPr>
              <a:buNone/>
            </a:pPr>
            <a:r>
              <a:rPr lang="en-GB" sz="1800" kern="100" dirty="0">
                <a:effectLst/>
                <a:latin typeface="+mn-lt"/>
                <a:ea typeface="Calibri" panose="020F0502020204030204" pitchFamily="34" charset="0"/>
                <a:cs typeface="Times New Roman" panose="02020603050405020304" pitchFamily="18" charset="0"/>
              </a:rPr>
              <a:t>This can be a fictional person based on the people you work with.</a:t>
            </a:r>
          </a:p>
          <a:p>
            <a:pPr>
              <a:buNone/>
            </a:pPr>
            <a:r>
              <a:rPr lang="en-GB" sz="1800" kern="100" dirty="0">
                <a:effectLst/>
                <a:latin typeface="+mn-lt"/>
                <a:ea typeface="Calibri" panose="020F0502020204030204" pitchFamily="34" charset="0"/>
                <a:cs typeface="Times New Roman" panose="02020603050405020304" pitchFamily="18" charset="0"/>
              </a:rPr>
              <a:t>Note down:</a:t>
            </a:r>
          </a:p>
          <a:p>
            <a:pPr marL="792163" lvl="1" indent="-342900">
              <a:buFont typeface="+mj-lt"/>
              <a:buAutoNum type="arabicPeriod"/>
            </a:pPr>
            <a:r>
              <a:rPr lang="en-GB" sz="1800" kern="100" dirty="0">
                <a:effectLst/>
                <a:latin typeface="+mn-lt"/>
                <a:ea typeface="Calibri" panose="020F0502020204030204" pitchFamily="34" charset="0"/>
                <a:cs typeface="Times New Roman" panose="02020603050405020304" pitchFamily="18" charset="0"/>
              </a:rPr>
              <a:t>What might be going on for them before they engage? </a:t>
            </a:r>
          </a:p>
          <a:p>
            <a:pPr marL="792163" lvl="1" indent="-342900">
              <a:buFont typeface="+mj-lt"/>
              <a:buAutoNum type="arabicPeriod"/>
            </a:pPr>
            <a:r>
              <a:rPr lang="en-GB" sz="1800" kern="100" dirty="0">
                <a:effectLst/>
                <a:latin typeface="+mn-lt"/>
                <a:ea typeface="Calibri" panose="020F0502020204030204" pitchFamily="34" charset="0"/>
                <a:cs typeface="Times New Roman" panose="02020603050405020304" pitchFamily="18" charset="0"/>
              </a:rPr>
              <a:t>What helps them take part? </a:t>
            </a:r>
          </a:p>
          <a:p>
            <a:pPr marL="792163" lvl="1" indent="-342900">
              <a:buFont typeface="+mj-lt"/>
              <a:buAutoNum type="arabicPeriod"/>
            </a:pPr>
            <a:r>
              <a:rPr lang="en-GB" sz="1800" kern="100" dirty="0">
                <a:effectLst/>
                <a:latin typeface="+mn-lt"/>
                <a:ea typeface="Calibri" panose="020F0502020204030204" pitchFamily="34" charset="0"/>
                <a:cs typeface="Times New Roman" panose="02020603050405020304" pitchFamily="18" charset="0"/>
              </a:rPr>
              <a:t>What do they experience through your project? </a:t>
            </a:r>
          </a:p>
          <a:p>
            <a:pPr marL="792163" lvl="1" indent="-342900">
              <a:buFont typeface="+mj-lt"/>
              <a:buAutoNum type="arabicPeriod"/>
            </a:pPr>
            <a:r>
              <a:rPr lang="en-GB" sz="1800" kern="100" dirty="0">
                <a:effectLst/>
                <a:latin typeface="+mn-lt"/>
                <a:ea typeface="Calibri" panose="020F0502020204030204" pitchFamily="34" charset="0"/>
                <a:cs typeface="Times New Roman" panose="02020603050405020304" pitchFamily="18" charset="0"/>
              </a:rPr>
              <a:t>What might start to change for them? </a:t>
            </a:r>
          </a:p>
          <a:p>
            <a:pPr marL="792163" lvl="1" indent="-342900">
              <a:buFont typeface="+mj-lt"/>
              <a:buAutoNum type="arabicPeriod"/>
            </a:pPr>
            <a:r>
              <a:rPr lang="en-GB" sz="1800" kern="100" dirty="0">
                <a:effectLst/>
                <a:latin typeface="+mn-lt"/>
                <a:ea typeface="Calibri" panose="020F0502020204030204" pitchFamily="34" charset="0"/>
                <a:cs typeface="Times New Roman" panose="02020603050405020304" pitchFamily="18" charset="0"/>
              </a:rPr>
              <a:t>What might still be difficult? </a:t>
            </a:r>
          </a:p>
          <a:p>
            <a:pPr>
              <a:buNone/>
            </a:pPr>
            <a:endParaRPr lang="en-GB" sz="1800" kern="100" dirty="0">
              <a:effectLst/>
              <a:latin typeface="+mn-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25B5EB41-D2A8-EF74-0C4C-5DEE23A45A6B}"/>
              </a:ext>
            </a:extLst>
          </p:cNvPr>
          <p:cNvSpPr>
            <a:spLocks noGrp="1"/>
          </p:cNvSpPr>
          <p:nvPr>
            <p:ph type="sldNum" sz="quarter" idx="15"/>
          </p:nvPr>
        </p:nvSpPr>
        <p:spPr/>
        <p:txBody>
          <a:bodyPr/>
          <a:lstStyle/>
          <a:p>
            <a:fld id="{D5B19981-FE0B-A442-B119-4653E838F494}" type="slidenum">
              <a:rPr lang="en-UA" smtClean="0"/>
              <a:pPr/>
              <a:t>18</a:t>
            </a:fld>
            <a:endParaRPr lang="en-UA"/>
          </a:p>
        </p:txBody>
      </p:sp>
      <p:pic>
        <p:nvPicPr>
          <p:cNvPr id="9" name="Picture Placeholder 8" descr="Thought bubble outline">
            <a:extLst>
              <a:ext uri="{FF2B5EF4-FFF2-40B4-BE49-F238E27FC236}">
                <a16:creationId xmlns:a16="http://schemas.microsoft.com/office/drawing/2014/main" id="{160A20DD-7E46-161C-F9A9-DFAD376EC9B1}"/>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Tree>
    <p:extLst>
      <p:ext uri="{BB962C8B-B14F-4D97-AF65-F5344CB8AC3E}">
        <p14:creationId xmlns:p14="http://schemas.microsoft.com/office/powerpoint/2010/main" val="1064891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E4384-D76C-7BE0-BFE8-42FEA036C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9A391-75A7-AB94-4F4D-D184ADCF2A58}"/>
              </a:ext>
            </a:extLst>
          </p:cNvPr>
          <p:cNvSpPr>
            <a:spLocks noGrp="1"/>
          </p:cNvSpPr>
          <p:nvPr>
            <p:ph type="title"/>
          </p:nvPr>
        </p:nvSpPr>
        <p:spPr/>
        <p:txBody>
          <a:bodyPr/>
          <a:lstStyle/>
          <a:p>
            <a:r>
              <a:rPr lang="en-GB" sz="4400" dirty="0"/>
              <a:t>Why start with a person’s journey?</a:t>
            </a:r>
            <a:endParaRPr lang="en-US" sz="6000" dirty="0"/>
          </a:p>
        </p:txBody>
      </p:sp>
      <p:sp>
        <p:nvSpPr>
          <p:cNvPr id="3" name="Text Placeholder 2">
            <a:extLst>
              <a:ext uri="{FF2B5EF4-FFF2-40B4-BE49-F238E27FC236}">
                <a16:creationId xmlns:a16="http://schemas.microsoft.com/office/drawing/2014/main" id="{B1C06D9D-70CB-D04C-F7D2-1F60D25D0B47}"/>
              </a:ext>
            </a:extLst>
          </p:cNvPr>
          <p:cNvSpPr>
            <a:spLocks noGrp="1"/>
          </p:cNvSpPr>
          <p:nvPr>
            <p:ph type="body" sz="quarter" idx="11"/>
          </p:nvPr>
        </p:nvSpPr>
        <p:spPr/>
        <p:txBody>
          <a:bodyPr/>
          <a:lstStyle/>
          <a:p>
            <a:pPr>
              <a:buNone/>
            </a:pPr>
            <a:r>
              <a:rPr lang="en-GB" sz="2000" kern="100" dirty="0">
                <a:effectLst/>
                <a:latin typeface="+mn-lt"/>
                <a:ea typeface="Calibri" panose="020F0502020204030204" pitchFamily="34" charset="0"/>
                <a:cs typeface="Times New Roman" panose="02020603050405020304" pitchFamily="18" charset="0"/>
              </a:rPr>
              <a:t>Thinking about a person’s journey can help you:</a:t>
            </a:r>
          </a:p>
          <a:p>
            <a:pPr marL="735013" lvl="1" indent="-285750"/>
            <a:r>
              <a:rPr lang="en-GB" sz="1900" kern="100" dirty="0">
                <a:effectLst/>
                <a:latin typeface="+mn-lt"/>
                <a:ea typeface="Calibri" panose="020F0502020204030204" pitchFamily="34" charset="0"/>
                <a:cs typeface="Times New Roman" panose="02020603050405020304" pitchFamily="18" charset="0"/>
              </a:rPr>
              <a:t>Stay grounded in real experiences </a:t>
            </a:r>
          </a:p>
          <a:p>
            <a:pPr marL="735013" lvl="1" indent="-285750"/>
            <a:r>
              <a:rPr lang="en-GB" sz="1900" kern="100" dirty="0">
                <a:effectLst/>
                <a:latin typeface="+mn-lt"/>
                <a:ea typeface="Calibri" panose="020F0502020204030204" pitchFamily="34" charset="0"/>
                <a:cs typeface="Times New Roman" panose="02020603050405020304" pitchFamily="18" charset="0"/>
              </a:rPr>
              <a:t>Avoid vague outcomes </a:t>
            </a:r>
          </a:p>
          <a:p>
            <a:pPr marL="735013" lvl="1" indent="-285750"/>
            <a:r>
              <a:rPr lang="en-GB" sz="1900" kern="100" dirty="0">
                <a:effectLst/>
                <a:latin typeface="+mn-lt"/>
                <a:ea typeface="Calibri" panose="020F0502020204030204" pitchFamily="34" charset="0"/>
                <a:cs typeface="Times New Roman" panose="02020603050405020304" pitchFamily="18" charset="0"/>
              </a:rPr>
              <a:t>Think about what changes first </a:t>
            </a:r>
          </a:p>
          <a:p>
            <a:pPr marL="735013" lvl="1" indent="-285750"/>
            <a:r>
              <a:rPr lang="en-GB" sz="1900" kern="100" dirty="0">
                <a:effectLst/>
                <a:latin typeface="+mn-lt"/>
                <a:ea typeface="Calibri" panose="020F0502020204030204" pitchFamily="34" charset="0"/>
                <a:cs typeface="Times New Roman" panose="02020603050405020304" pitchFamily="18" charset="0"/>
              </a:rPr>
              <a:t>Notice the importance of trust, safety and relationships </a:t>
            </a:r>
          </a:p>
          <a:p>
            <a:pPr marL="735013" lvl="1" indent="-285750"/>
            <a:r>
              <a:rPr lang="en-GB" sz="1900" kern="100" dirty="0">
                <a:effectLst/>
                <a:latin typeface="+mn-lt"/>
                <a:ea typeface="Calibri" panose="020F0502020204030204" pitchFamily="34" charset="0"/>
                <a:cs typeface="Times New Roman" panose="02020603050405020304" pitchFamily="18" charset="0"/>
              </a:rPr>
              <a:t>Be realistic about what your project can influence </a:t>
            </a:r>
          </a:p>
          <a:p>
            <a:pPr marL="735013" lvl="1" indent="-285750"/>
            <a:r>
              <a:rPr lang="en-GB" sz="1900" kern="100" dirty="0">
                <a:effectLst/>
                <a:latin typeface="+mn-lt"/>
                <a:ea typeface="Calibri" panose="020F0502020204030204" pitchFamily="34" charset="0"/>
                <a:cs typeface="Times New Roman" panose="02020603050405020304" pitchFamily="18" charset="0"/>
              </a:rPr>
              <a:t>Identify what evidence you might collect </a:t>
            </a:r>
          </a:p>
          <a:p>
            <a:pPr>
              <a:buNone/>
            </a:pPr>
            <a:r>
              <a:rPr lang="en-GB" sz="2000" kern="100" dirty="0">
                <a:effectLst/>
                <a:latin typeface="+mn-lt"/>
                <a:ea typeface="Calibri" panose="020F0502020204030204" pitchFamily="34" charset="0"/>
                <a:cs typeface="Times New Roman" panose="02020603050405020304" pitchFamily="18" charset="0"/>
                <a:sym typeface="Wingdings" panose="05000000000000000000" pitchFamily="2" charset="2"/>
              </a:rPr>
              <a:t> </a:t>
            </a:r>
            <a:r>
              <a:rPr lang="en-GB" sz="2000" kern="100" dirty="0">
                <a:effectLst/>
                <a:latin typeface="+mn-lt"/>
                <a:ea typeface="Calibri" panose="020F0502020204030204" pitchFamily="34" charset="0"/>
                <a:cs typeface="Times New Roman" panose="02020603050405020304" pitchFamily="18" charset="0"/>
              </a:rPr>
              <a:t>A Story of Change should feel </a:t>
            </a:r>
            <a:r>
              <a:rPr lang="en-GB" sz="2000" kern="100" dirty="0">
                <a:effectLst/>
                <a:latin typeface="Sora SemiBold" pitchFamily="2" charset="0"/>
                <a:ea typeface="Calibri" panose="020F0502020204030204" pitchFamily="34" charset="0"/>
                <a:cs typeface="Sora SemiBold" pitchFamily="2" charset="0"/>
              </a:rPr>
              <a:t>human</a:t>
            </a:r>
            <a:r>
              <a:rPr lang="en-GB" sz="2000" kern="100" dirty="0">
                <a:effectLst/>
                <a:latin typeface="+mn-lt"/>
                <a:ea typeface="Calibri" panose="020F0502020204030204" pitchFamily="34" charset="0"/>
                <a:cs typeface="Times New Roman" panose="02020603050405020304" pitchFamily="18" charset="0"/>
              </a:rPr>
              <a:t>, not just technical.</a:t>
            </a:r>
          </a:p>
          <a:p>
            <a:pPr>
              <a:buNone/>
            </a:pPr>
            <a:endParaRPr lang="en-GB" sz="1800" kern="100" dirty="0">
              <a:effectLst/>
              <a:latin typeface="+mn-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25AC8684-7EE0-9A05-ED6C-90BE522D51F6}"/>
              </a:ext>
            </a:extLst>
          </p:cNvPr>
          <p:cNvSpPr>
            <a:spLocks noGrp="1"/>
          </p:cNvSpPr>
          <p:nvPr>
            <p:ph type="sldNum" sz="quarter" idx="15"/>
          </p:nvPr>
        </p:nvSpPr>
        <p:spPr/>
        <p:txBody>
          <a:bodyPr/>
          <a:lstStyle/>
          <a:p>
            <a:fld id="{D5B19981-FE0B-A442-B119-4653E838F494}" type="slidenum">
              <a:rPr lang="en-UA" smtClean="0"/>
              <a:pPr/>
              <a:t>19</a:t>
            </a:fld>
            <a:endParaRPr lang="en-UA"/>
          </a:p>
        </p:txBody>
      </p:sp>
      <p:pic>
        <p:nvPicPr>
          <p:cNvPr id="7" name="Picture Placeholder 6" descr="Question Mark with solid fill">
            <a:extLst>
              <a:ext uri="{FF2B5EF4-FFF2-40B4-BE49-F238E27FC236}">
                <a16:creationId xmlns:a16="http://schemas.microsoft.com/office/drawing/2014/main" id="{90039F74-6A92-BCB3-B0BC-8AFC2BDE4EA3}"/>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Tree>
    <p:extLst>
      <p:ext uri="{BB962C8B-B14F-4D97-AF65-F5344CB8AC3E}">
        <p14:creationId xmlns:p14="http://schemas.microsoft.com/office/powerpoint/2010/main" val="304352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BDCB-49C5-9F43-3932-A0E65E58C2CA}"/>
              </a:ext>
            </a:extLst>
          </p:cNvPr>
          <p:cNvSpPr>
            <a:spLocks noGrp="1"/>
          </p:cNvSpPr>
          <p:nvPr>
            <p:ph type="title"/>
          </p:nvPr>
        </p:nvSpPr>
        <p:spPr/>
        <p:txBody>
          <a:bodyPr/>
          <a:lstStyle/>
          <a:p>
            <a:r>
              <a:rPr lang="en-US" sz="4400" dirty="0"/>
              <a:t>What we’ll cover today</a:t>
            </a:r>
          </a:p>
        </p:txBody>
      </p:sp>
      <p:sp>
        <p:nvSpPr>
          <p:cNvPr id="3" name="Text Placeholder 2">
            <a:extLst>
              <a:ext uri="{FF2B5EF4-FFF2-40B4-BE49-F238E27FC236}">
                <a16:creationId xmlns:a16="http://schemas.microsoft.com/office/drawing/2014/main" id="{7A4DB8CA-AFD7-87FA-9D9D-0662E16E5363}"/>
              </a:ext>
            </a:extLst>
          </p:cNvPr>
          <p:cNvSpPr>
            <a:spLocks noGrp="1"/>
          </p:cNvSpPr>
          <p:nvPr>
            <p:ph type="body" sz="quarter" idx="11"/>
          </p:nvPr>
        </p:nvSpPr>
        <p:spPr>
          <a:xfrm>
            <a:off x="365125" y="2419275"/>
            <a:ext cx="6993618" cy="2019449"/>
          </a:xfrm>
        </p:spPr>
        <p:txBody>
          <a:bodyPr/>
          <a:lstStyle/>
          <a:p>
            <a:pPr>
              <a:buNone/>
            </a:pPr>
            <a:r>
              <a:rPr lang="en-GB" sz="1600" kern="100" dirty="0">
                <a:effectLst/>
                <a:latin typeface="Sora SemiBold" pitchFamily="2" charset="0"/>
                <a:ea typeface="Calibri" panose="020F0502020204030204" pitchFamily="34" charset="0"/>
                <a:cs typeface="Sora SemiBold" pitchFamily="2" charset="0"/>
              </a:rPr>
              <a:t>By the end of this session, you should have:</a:t>
            </a:r>
          </a:p>
          <a:p>
            <a:pPr marL="735013" lvl="1" indent="-285750"/>
            <a:r>
              <a:rPr lang="en-GB" sz="1500" kern="100" dirty="0">
                <a:effectLst/>
                <a:latin typeface="+mn-lt"/>
                <a:ea typeface="Calibri" panose="020F0502020204030204" pitchFamily="34" charset="0"/>
                <a:cs typeface="Times New Roman" panose="02020603050405020304" pitchFamily="18" charset="0"/>
              </a:rPr>
              <a:t>A clearer understanding of what a </a:t>
            </a:r>
            <a:r>
              <a:rPr lang="en-GB" sz="1500" kern="100" dirty="0">
                <a:effectLst/>
                <a:latin typeface="Sora SemiBold" pitchFamily="2" charset="0"/>
                <a:ea typeface="Calibri" panose="020F0502020204030204" pitchFamily="34" charset="0"/>
                <a:cs typeface="Sora SemiBold" pitchFamily="2" charset="0"/>
              </a:rPr>
              <a:t>Story of Change </a:t>
            </a:r>
            <a:r>
              <a:rPr lang="en-GB" sz="1500" kern="100" dirty="0">
                <a:effectLst/>
                <a:latin typeface="+mn-lt"/>
                <a:ea typeface="Calibri" panose="020F0502020204030204" pitchFamily="34" charset="0"/>
                <a:cs typeface="Times New Roman" panose="02020603050405020304" pitchFamily="18" charset="0"/>
              </a:rPr>
              <a:t>is </a:t>
            </a:r>
          </a:p>
          <a:p>
            <a:pPr marL="735013" lvl="1" indent="-285750"/>
            <a:r>
              <a:rPr lang="en-GB" sz="1500" kern="100" dirty="0">
                <a:effectLst/>
                <a:latin typeface="+mn-lt"/>
                <a:ea typeface="Calibri" panose="020F0502020204030204" pitchFamily="34" charset="0"/>
                <a:cs typeface="Times New Roman" panose="02020603050405020304" pitchFamily="18" charset="0"/>
              </a:rPr>
              <a:t>A practical structure for explaining how your work supports change </a:t>
            </a:r>
          </a:p>
          <a:p>
            <a:pPr marL="735013" lvl="1" indent="-285750"/>
            <a:r>
              <a:rPr lang="en-GB" sz="1500" kern="100" dirty="0">
                <a:effectLst/>
                <a:latin typeface="+mn-lt"/>
                <a:ea typeface="Calibri" panose="020F0502020204030204" pitchFamily="34" charset="0"/>
                <a:cs typeface="Times New Roman" panose="02020603050405020304" pitchFamily="18" charset="0"/>
              </a:rPr>
              <a:t>Time to start applying this to your own project or project idea </a:t>
            </a:r>
          </a:p>
          <a:p>
            <a:pPr marL="735013" lvl="1" indent="-285750"/>
            <a:r>
              <a:rPr lang="en-GB" sz="1500" kern="100" dirty="0">
                <a:effectLst/>
                <a:latin typeface="+mn-lt"/>
                <a:ea typeface="Calibri" panose="020F0502020204030204" pitchFamily="34" charset="0"/>
                <a:cs typeface="Times New Roman" panose="02020603050405020304" pitchFamily="18" charset="0"/>
              </a:rPr>
              <a:t>Ideas for how to use your Story of Change in funding applications, reporting and learning </a:t>
            </a:r>
          </a:p>
          <a:p>
            <a:pPr>
              <a:buNone/>
            </a:pPr>
            <a:r>
              <a:rPr lang="en-GB" sz="1400" kern="100" dirty="0">
                <a:effectLst/>
                <a:ea typeface="Calibri" panose="020F0502020204030204" pitchFamily="34" charset="0"/>
                <a:cs typeface="Times New Roman" panose="02020603050405020304" pitchFamily="18" charset="0"/>
              </a:rPr>
              <a:t> </a:t>
            </a:r>
          </a:p>
          <a:p>
            <a:endParaRPr lang="en-US" dirty="0"/>
          </a:p>
        </p:txBody>
      </p:sp>
      <p:sp>
        <p:nvSpPr>
          <p:cNvPr id="5" name="Slide Number Placeholder 4">
            <a:extLst>
              <a:ext uri="{FF2B5EF4-FFF2-40B4-BE49-F238E27FC236}">
                <a16:creationId xmlns:a16="http://schemas.microsoft.com/office/drawing/2014/main" id="{AB27EC5E-5E91-558B-5B67-9A814E8CC303}"/>
              </a:ext>
            </a:extLst>
          </p:cNvPr>
          <p:cNvSpPr>
            <a:spLocks noGrp="1"/>
          </p:cNvSpPr>
          <p:nvPr>
            <p:ph type="sldNum" sz="quarter" idx="15"/>
          </p:nvPr>
        </p:nvSpPr>
        <p:spPr/>
        <p:txBody>
          <a:bodyPr/>
          <a:lstStyle/>
          <a:p>
            <a:fld id="{D5B19981-FE0B-A442-B119-4653E838F494}" type="slidenum">
              <a:rPr lang="en-UA" smtClean="0"/>
              <a:pPr/>
              <a:t>2</a:t>
            </a:fld>
            <a:endParaRPr lang="en-UA"/>
          </a:p>
        </p:txBody>
      </p:sp>
      <p:pic>
        <p:nvPicPr>
          <p:cNvPr id="15" name="Picture Placeholder 14" descr="Pastel checklist and pencil">
            <a:extLst>
              <a:ext uri="{FF2B5EF4-FFF2-40B4-BE49-F238E27FC236}">
                <a16:creationId xmlns:a16="http://schemas.microsoft.com/office/drawing/2014/main" id="{153BCA4B-A424-87FA-25FA-AF4EB8D6D214}"/>
              </a:ext>
            </a:extLst>
          </p:cNvPr>
          <p:cNvPicPr>
            <a:picLocks noGrp="1" noChangeAspect="1"/>
          </p:cNvPicPr>
          <p:nvPr>
            <p:ph type="pic" sz="quarter" idx="14"/>
          </p:nvPr>
        </p:nvPicPr>
        <p:blipFill>
          <a:blip r:embed="rId2"/>
          <a:srcRect l="9107" r="9107"/>
          <a:stretch>
            <a:fillRect/>
          </a:stretch>
        </p:blipFill>
        <p:spPr/>
      </p:pic>
      <p:sp>
        <p:nvSpPr>
          <p:cNvPr id="4" name="TextBox 3">
            <a:extLst>
              <a:ext uri="{FF2B5EF4-FFF2-40B4-BE49-F238E27FC236}">
                <a16:creationId xmlns:a16="http://schemas.microsoft.com/office/drawing/2014/main" id="{CFC5C8E7-1BD8-8B76-B86E-DAA32D42D321}"/>
              </a:ext>
            </a:extLst>
          </p:cNvPr>
          <p:cNvSpPr txBox="1"/>
          <p:nvPr/>
        </p:nvSpPr>
        <p:spPr>
          <a:xfrm>
            <a:off x="270234" y="4559060"/>
            <a:ext cx="6993618" cy="2236446"/>
          </a:xfrm>
          <a:prstGeom prst="rect">
            <a:avLst/>
          </a:prstGeom>
          <a:noFill/>
        </p:spPr>
        <p:txBody>
          <a:bodyPr wrap="square" rtlCol="0">
            <a:spAutoFit/>
          </a:bodyPr>
          <a:lstStyle/>
          <a:p>
            <a:r>
              <a:rPr lang="en-GB" sz="1600" dirty="0">
                <a:latin typeface="Sora SemiBold" pitchFamily="2" charset="0"/>
                <a:cs typeface="Sora SemiBold" pitchFamily="2" charset="0"/>
              </a:rPr>
              <a:t>Today’s session will include:</a:t>
            </a:r>
          </a:p>
          <a:p>
            <a:pPr marL="735013" marR="0" lvl="1" indent="-285750" algn="l" defTabSz="914377" rtl="0" eaLnBrk="1" fontAlgn="auto" latinLnBrk="0" hangingPunct="1">
              <a:lnSpc>
                <a:spcPct val="110000"/>
              </a:lnSpc>
              <a:spcBef>
                <a:spcPts val="500"/>
              </a:spcBef>
              <a:spcAft>
                <a:spcPts val="0"/>
              </a:spcAft>
              <a:buClr>
                <a:srgbClr val="00AB83"/>
              </a:buClr>
              <a:buSzTx/>
              <a:buFont typeface="Arial" panose="020B0604020202020204" pitchFamily="34" charset="0"/>
              <a:buChar char="•"/>
              <a:tabLst/>
              <a:defRPr/>
            </a:pPr>
            <a:r>
              <a:rPr kumimoji="0" lang="en-GB" sz="15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What a Story of Change is </a:t>
            </a:r>
          </a:p>
          <a:p>
            <a:pPr marL="735013" marR="0" lvl="1" indent="-285750" algn="l" defTabSz="914377" rtl="0" eaLnBrk="1" fontAlgn="auto" latinLnBrk="0" hangingPunct="1">
              <a:lnSpc>
                <a:spcPct val="110000"/>
              </a:lnSpc>
              <a:spcBef>
                <a:spcPts val="500"/>
              </a:spcBef>
              <a:spcAft>
                <a:spcPts val="0"/>
              </a:spcAft>
              <a:buClr>
                <a:srgbClr val="00AB83"/>
              </a:buClr>
              <a:buSzTx/>
              <a:buFont typeface="Arial" panose="020B0604020202020204" pitchFamily="34" charset="0"/>
              <a:buChar char="•"/>
              <a:tabLst/>
              <a:defRPr/>
            </a:pPr>
            <a:r>
              <a:rPr kumimoji="0" lang="en-GB" sz="15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Why it can help with funding applications </a:t>
            </a:r>
          </a:p>
          <a:p>
            <a:pPr marL="735013" marR="0" lvl="1" indent="-285750" algn="l" defTabSz="914377" rtl="0" eaLnBrk="1" fontAlgn="auto" latinLnBrk="0" hangingPunct="1">
              <a:lnSpc>
                <a:spcPct val="110000"/>
              </a:lnSpc>
              <a:spcBef>
                <a:spcPts val="500"/>
              </a:spcBef>
              <a:spcAft>
                <a:spcPts val="0"/>
              </a:spcAft>
              <a:buClr>
                <a:srgbClr val="00AB83"/>
              </a:buClr>
              <a:buSzTx/>
              <a:buFont typeface="Arial" panose="020B0604020202020204" pitchFamily="34" charset="0"/>
              <a:buChar char="•"/>
              <a:tabLst/>
              <a:defRPr/>
            </a:pPr>
            <a:r>
              <a:rPr kumimoji="0" lang="en-GB" sz="15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The six building blocks of a Story of Change </a:t>
            </a:r>
          </a:p>
          <a:p>
            <a:pPr marL="735013" marR="0" lvl="1" indent="-285750" algn="l" defTabSz="914377" rtl="0" eaLnBrk="1" fontAlgn="auto" latinLnBrk="0" hangingPunct="1">
              <a:lnSpc>
                <a:spcPct val="110000"/>
              </a:lnSpc>
              <a:spcBef>
                <a:spcPts val="500"/>
              </a:spcBef>
              <a:spcAft>
                <a:spcPts val="0"/>
              </a:spcAft>
              <a:buClr>
                <a:srgbClr val="00AB83"/>
              </a:buClr>
              <a:buSzTx/>
              <a:buFont typeface="Arial" panose="020B0604020202020204" pitchFamily="34" charset="0"/>
              <a:buChar char="•"/>
              <a:tabLst/>
              <a:defRPr/>
            </a:pPr>
            <a:r>
              <a:rPr kumimoji="0" lang="en-GB" sz="15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A worked example </a:t>
            </a:r>
          </a:p>
          <a:p>
            <a:pPr marL="735013" marR="0" lvl="1" indent="-285750" algn="l" defTabSz="914377" rtl="0" eaLnBrk="1" fontAlgn="auto" latinLnBrk="0" hangingPunct="1">
              <a:lnSpc>
                <a:spcPct val="110000"/>
              </a:lnSpc>
              <a:spcBef>
                <a:spcPts val="500"/>
              </a:spcBef>
              <a:spcAft>
                <a:spcPts val="0"/>
              </a:spcAft>
              <a:buClr>
                <a:srgbClr val="00AB83"/>
              </a:buClr>
              <a:buSzTx/>
              <a:buFont typeface="Arial" panose="020B0604020202020204" pitchFamily="34" charset="0"/>
              <a:buChar char="•"/>
              <a:tabLst/>
              <a:defRPr/>
            </a:pPr>
            <a:r>
              <a:rPr kumimoji="0" lang="en-GB" sz="15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Two practical exercises </a:t>
            </a:r>
          </a:p>
          <a:p>
            <a:pPr marL="735013" marR="0" lvl="1" indent="-285750" algn="l" defTabSz="914377" rtl="0" eaLnBrk="1" fontAlgn="auto" latinLnBrk="0" hangingPunct="1">
              <a:lnSpc>
                <a:spcPct val="110000"/>
              </a:lnSpc>
              <a:spcBef>
                <a:spcPts val="500"/>
              </a:spcBef>
              <a:spcAft>
                <a:spcPts val="0"/>
              </a:spcAft>
              <a:buClr>
                <a:srgbClr val="00AB83"/>
              </a:buClr>
              <a:buSzTx/>
              <a:buFont typeface="Arial" panose="020B0604020202020204" pitchFamily="34" charset="0"/>
              <a:buChar char="•"/>
              <a:tabLst/>
              <a:defRPr/>
            </a:pPr>
            <a:r>
              <a:rPr kumimoji="0" lang="en-GB" sz="15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Common pitfalls and how to avoid them </a:t>
            </a:r>
          </a:p>
        </p:txBody>
      </p:sp>
    </p:spTree>
    <p:extLst>
      <p:ext uri="{BB962C8B-B14F-4D97-AF65-F5344CB8AC3E}">
        <p14:creationId xmlns:p14="http://schemas.microsoft.com/office/powerpoint/2010/main" val="165657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E9AE7-2DBD-EC79-9DED-8A8F093310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AD564-6A49-E997-052E-D6570DFEC9CB}"/>
              </a:ext>
            </a:extLst>
          </p:cNvPr>
          <p:cNvSpPr>
            <a:spLocks noGrp="1"/>
          </p:cNvSpPr>
          <p:nvPr>
            <p:ph type="title"/>
          </p:nvPr>
        </p:nvSpPr>
        <p:spPr/>
        <p:txBody>
          <a:bodyPr/>
          <a:lstStyle/>
          <a:p>
            <a:r>
              <a:rPr lang="en-GB" sz="4400" dirty="0"/>
              <a:t>Feeding back: what are we noticing?</a:t>
            </a:r>
            <a:endParaRPr lang="en-US" sz="6000" dirty="0"/>
          </a:p>
        </p:txBody>
      </p:sp>
      <p:sp>
        <p:nvSpPr>
          <p:cNvPr id="5" name="Slide Number Placeholder 4">
            <a:extLst>
              <a:ext uri="{FF2B5EF4-FFF2-40B4-BE49-F238E27FC236}">
                <a16:creationId xmlns:a16="http://schemas.microsoft.com/office/drawing/2014/main" id="{5D684ABD-3A75-D699-257C-8F56C093BB6E}"/>
              </a:ext>
            </a:extLst>
          </p:cNvPr>
          <p:cNvSpPr>
            <a:spLocks noGrp="1"/>
          </p:cNvSpPr>
          <p:nvPr>
            <p:ph type="sldNum" sz="quarter" idx="15"/>
          </p:nvPr>
        </p:nvSpPr>
        <p:spPr/>
        <p:txBody>
          <a:bodyPr/>
          <a:lstStyle/>
          <a:p>
            <a:fld id="{D5B19981-FE0B-A442-B119-4653E838F494}" type="slidenum">
              <a:rPr lang="en-UA" smtClean="0"/>
              <a:pPr/>
              <a:t>20</a:t>
            </a:fld>
            <a:endParaRPr lang="en-UA"/>
          </a:p>
        </p:txBody>
      </p:sp>
      <p:pic>
        <p:nvPicPr>
          <p:cNvPr id="7" name="Picture Placeholder 6" descr="Group brainstorm with solid fill">
            <a:extLst>
              <a:ext uri="{FF2B5EF4-FFF2-40B4-BE49-F238E27FC236}">
                <a16:creationId xmlns:a16="http://schemas.microsoft.com/office/drawing/2014/main" id="{784179F8-7795-62EF-893A-FAAF08853995}"/>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
        <p:nvSpPr>
          <p:cNvPr id="8" name="Text Placeholder 2">
            <a:extLst>
              <a:ext uri="{FF2B5EF4-FFF2-40B4-BE49-F238E27FC236}">
                <a16:creationId xmlns:a16="http://schemas.microsoft.com/office/drawing/2014/main" id="{EC52B238-4DD2-8BAE-A54D-2919B0EB45B0}"/>
              </a:ext>
            </a:extLst>
          </p:cNvPr>
          <p:cNvSpPr>
            <a:spLocks noGrp="1"/>
          </p:cNvSpPr>
          <p:nvPr>
            <p:ph type="body" sz="quarter" idx="11"/>
          </p:nvPr>
        </p:nvSpPr>
        <p:spPr>
          <a:xfrm>
            <a:off x="365125" y="2534263"/>
            <a:ext cx="6993618" cy="3951805"/>
          </a:xfrm>
        </p:spPr>
        <p:txBody>
          <a:bodyPr/>
          <a:lstStyle/>
          <a:p>
            <a:pPr>
              <a:buNone/>
            </a:pPr>
            <a:r>
              <a:rPr lang="en-GB" sz="2000" kern="100" dirty="0">
                <a:effectLst/>
                <a:latin typeface="+mn-lt"/>
                <a:ea typeface="Calibri" panose="020F0502020204030204" pitchFamily="34" charset="0"/>
                <a:cs typeface="Times New Roman" panose="02020603050405020304" pitchFamily="18" charset="0"/>
              </a:rPr>
              <a:t>As we hear examples, listen for:</a:t>
            </a:r>
          </a:p>
          <a:p>
            <a:pPr marL="735013" lvl="1" indent="-285750"/>
            <a:r>
              <a:rPr lang="en-GB" sz="2000" kern="100" dirty="0">
                <a:effectLst/>
                <a:latin typeface="+mn-lt"/>
                <a:ea typeface="Calibri" panose="020F0502020204030204" pitchFamily="34" charset="0"/>
                <a:cs typeface="Times New Roman" panose="02020603050405020304" pitchFamily="18" charset="0"/>
              </a:rPr>
              <a:t>What was happening for people before they engaged? </a:t>
            </a:r>
          </a:p>
          <a:p>
            <a:pPr marL="735013" lvl="1" indent="-285750"/>
            <a:r>
              <a:rPr lang="en-GB" sz="2000" kern="100" dirty="0">
                <a:effectLst/>
                <a:latin typeface="+mn-lt"/>
                <a:ea typeface="Calibri" panose="020F0502020204030204" pitchFamily="34" charset="0"/>
                <a:cs typeface="Times New Roman" panose="02020603050405020304" pitchFamily="18" charset="0"/>
              </a:rPr>
              <a:t>What helped them take part? </a:t>
            </a:r>
          </a:p>
          <a:p>
            <a:pPr marL="735013" lvl="1" indent="-285750"/>
            <a:r>
              <a:rPr lang="en-GB" sz="2000" kern="100" dirty="0">
                <a:effectLst/>
                <a:latin typeface="+mn-lt"/>
                <a:ea typeface="Calibri" panose="020F0502020204030204" pitchFamily="34" charset="0"/>
                <a:cs typeface="Times New Roman" panose="02020603050405020304" pitchFamily="18" charset="0"/>
              </a:rPr>
              <a:t>What seemed to change first? </a:t>
            </a:r>
          </a:p>
          <a:p>
            <a:pPr marL="735013" lvl="1" indent="-285750"/>
            <a:r>
              <a:rPr lang="en-GB" sz="2000" kern="100" dirty="0">
                <a:effectLst/>
                <a:latin typeface="+mn-lt"/>
                <a:ea typeface="Calibri" panose="020F0502020204030204" pitchFamily="34" charset="0"/>
                <a:cs typeface="Times New Roman" panose="02020603050405020304" pitchFamily="18" charset="0"/>
              </a:rPr>
              <a:t>What might take longer? </a:t>
            </a:r>
          </a:p>
          <a:p>
            <a:pPr marL="735013" lvl="1" indent="-285750"/>
            <a:r>
              <a:rPr lang="en-GB" sz="2000" kern="100" dirty="0">
                <a:effectLst/>
                <a:latin typeface="+mn-lt"/>
                <a:ea typeface="Calibri" panose="020F0502020204030204" pitchFamily="34" charset="0"/>
                <a:cs typeface="Times New Roman" panose="02020603050405020304" pitchFamily="18" charset="0"/>
              </a:rPr>
              <a:t>What might still be difficult or outside the project’s control? </a:t>
            </a:r>
          </a:p>
          <a:p>
            <a:pPr>
              <a:buNone/>
            </a:pPr>
            <a:r>
              <a:rPr lang="en-GB" sz="2000" kern="100" dirty="0">
                <a:effectLst/>
                <a:latin typeface="Sora SemiBold" pitchFamily="2" charset="0"/>
                <a:ea typeface="Calibri" panose="020F0502020204030204" pitchFamily="34" charset="0"/>
                <a:cs typeface="Sora SemiBold" pitchFamily="2" charset="0"/>
              </a:rPr>
              <a:t>Why this matters</a:t>
            </a:r>
          </a:p>
          <a:p>
            <a:pPr>
              <a:spcBef>
                <a:spcPts val="0"/>
              </a:spcBef>
              <a:buNone/>
            </a:pPr>
            <a:r>
              <a:rPr lang="en-GB" sz="2000" kern="100" dirty="0">
                <a:effectLst/>
                <a:latin typeface="+mn-lt"/>
                <a:ea typeface="Calibri" panose="020F0502020204030204" pitchFamily="34" charset="0"/>
                <a:cs typeface="Times New Roman" panose="02020603050405020304" pitchFamily="18" charset="0"/>
              </a:rPr>
              <a:t>These are the links between your activities and your outcomes.</a:t>
            </a:r>
          </a:p>
          <a:p>
            <a:pPr>
              <a:buNone/>
            </a:pPr>
            <a:endParaRPr lang="en-GB" sz="18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8838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DEC2F-14A0-7C5C-E234-71C993EC9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082AF-D479-5C36-F88B-460DA1337CFA}"/>
              </a:ext>
            </a:extLst>
          </p:cNvPr>
          <p:cNvSpPr>
            <a:spLocks noGrp="1"/>
          </p:cNvSpPr>
          <p:nvPr>
            <p:ph type="title"/>
          </p:nvPr>
        </p:nvSpPr>
        <p:spPr/>
        <p:txBody>
          <a:bodyPr/>
          <a:lstStyle/>
          <a:p>
            <a:r>
              <a:rPr lang="en-GB" sz="4400" dirty="0"/>
              <a:t>From one person’s journey to your project story</a:t>
            </a:r>
            <a:endParaRPr lang="en-US" sz="6000" dirty="0"/>
          </a:p>
        </p:txBody>
      </p:sp>
      <p:sp>
        <p:nvSpPr>
          <p:cNvPr id="5" name="Slide Number Placeholder 4">
            <a:extLst>
              <a:ext uri="{FF2B5EF4-FFF2-40B4-BE49-F238E27FC236}">
                <a16:creationId xmlns:a16="http://schemas.microsoft.com/office/drawing/2014/main" id="{87418838-1C2F-4B47-40FA-ACB78B4F8E37}"/>
              </a:ext>
            </a:extLst>
          </p:cNvPr>
          <p:cNvSpPr>
            <a:spLocks noGrp="1"/>
          </p:cNvSpPr>
          <p:nvPr>
            <p:ph type="sldNum" sz="quarter" idx="15"/>
          </p:nvPr>
        </p:nvSpPr>
        <p:spPr/>
        <p:txBody>
          <a:bodyPr/>
          <a:lstStyle/>
          <a:p>
            <a:fld id="{D5B19981-FE0B-A442-B119-4653E838F494}" type="slidenum">
              <a:rPr lang="en-UA" smtClean="0"/>
              <a:pPr/>
              <a:t>21</a:t>
            </a:fld>
            <a:endParaRPr lang="en-UA"/>
          </a:p>
        </p:txBody>
      </p:sp>
      <p:sp>
        <p:nvSpPr>
          <p:cNvPr id="8" name="Text Placeholder 2">
            <a:extLst>
              <a:ext uri="{FF2B5EF4-FFF2-40B4-BE49-F238E27FC236}">
                <a16:creationId xmlns:a16="http://schemas.microsoft.com/office/drawing/2014/main" id="{F1C1E6EC-52D2-6A4D-E8D9-8428DE9EB53C}"/>
              </a:ext>
            </a:extLst>
          </p:cNvPr>
          <p:cNvSpPr>
            <a:spLocks noGrp="1"/>
          </p:cNvSpPr>
          <p:nvPr>
            <p:ph type="body" sz="quarter" idx="11"/>
          </p:nvPr>
        </p:nvSpPr>
        <p:spPr>
          <a:xfrm>
            <a:off x="365125" y="2534263"/>
            <a:ext cx="6993618" cy="3951805"/>
          </a:xfrm>
        </p:spPr>
        <p:txBody>
          <a:bodyPr/>
          <a:lstStyle/>
          <a:p>
            <a:pPr>
              <a:buNone/>
            </a:pPr>
            <a:r>
              <a:rPr lang="en-GB" sz="1900" kern="100" dirty="0">
                <a:effectLst/>
                <a:latin typeface="+mn-lt"/>
                <a:ea typeface="Calibri" panose="020F0502020204030204" pitchFamily="34" charset="0"/>
                <a:cs typeface="Times New Roman" panose="02020603050405020304" pitchFamily="18" charset="0"/>
              </a:rPr>
              <a:t>A person’s journey helps us understand </a:t>
            </a:r>
            <a:r>
              <a:rPr lang="en-GB" sz="1900" kern="100" dirty="0">
                <a:effectLst/>
                <a:latin typeface="Sora SemiBold" pitchFamily="2" charset="0"/>
                <a:ea typeface="Calibri" panose="020F0502020204030204" pitchFamily="34" charset="0"/>
                <a:cs typeface="Sora SemiBold" pitchFamily="2" charset="0"/>
              </a:rPr>
              <a:t>lived experience</a:t>
            </a:r>
            <a:r>
              <a:rPr lang="en-GB" sz="1900" kern="100" dirty="0">
                <a:effectLst/>
                <a:latin typeface="+mn-lt"/>
                <a:ea typeface="Calibri" panose="020F0502020204030204" pitchFamily="34" charset="0"/>
                <a:cs typeface="Times New Roman" panose="02020603050405020304" pitchFamily="18" charset="0"/>
              </a:rPr>
              <a:t>.</a:t>
            </a:r>
          </a:p>
          <a:p>
            <a:pPr>
              <a:buNone/>
            </a:pPr>
            <a:r>
              <a:rPr lang="en-GB" sz="1900" kern="100" dirty="0">
                <a:effectLst/>
                <a:latin typeface="+mn-lt"/>
                <a:ea typeface="Calibri" panose="020F0502020204030204" pitchFamily="34" charset="0"/>
                <a:cs typeface="Times New Roman" panose="02020603050405020304" pitchFamily="18" charset="0"/>
              </a:rPr>
              <a:t>A project-level Story of Change helps us explain the </a:t>
            </a:r>
            <a:r>
              <a:rPr lang="en-GB" sz="1900" kern="100" dirty="0">
                <a:effectLst/>
                <a:latin typeface="Sora SemiBold" pitchFamily="2" charset="0"/>
                <a:ea typeface="Calibri" panose="020F0502020204030204" pitchFamily="34" charset="0"/>
                <a:cs typeface="Sora SemiBold" pitchFamily="2" charset="0"/>
              </a:rPr>
              <a:t>wider logic of the project</a:t>
            </a:r>
            <a:r>
              <a:rPr lang="en-GB" sz="1900" kern="100" dirty="0">
                <a:effectLst/>
                <a:latin typeface="+mn-lt"/>
                <a:ea typeface="Calibri" panose="020F0502020204030204" pitchFamily="34" charset="0"/>
                <a:cs typeface="Times New Roman" panose="02020603050405020304" pitchFamily="18" charset="0"/>
              </a:rPr>
              <a:t>.</a:t>
            </a:r>
          </a:p>
          <a:p>
            <a:pPr>
              <a:buNone/>
            </a:pPr>
            <a:r>
              <a:rPr lang="en-GB" sz="1900" kern="100" dirty="0">
                <a:effectLst/>
                <a:latin typeface="+mn-lt"/>
                <a:ea typeface="Calibri" panose="020F0502020204030204" pitchFamily="34" charset="0"/>
                <a:cs typeface="Times New Roman" panose="02020603050405020304" pitchFamily="18" charset="0"/>
              </a:rPr>
              <a:t>It brings together:</a:t>
            </a:r>
          </a:p>
          <a:p>
            <a:pPr marL="735013" lvl="1" indent="-285750"/>
            <a:r>
              <a:rPr lang="en-GB" sz="1900" kern="100" dirty="0">
                <a:effectLst/>
                <a:latin typeface="+mn-lt"/>
                <a:ea typeface="Calibri" panose="020F0502020204030204" pitchFamily="34" charset="0"/>
                <a:cs typeface="Times New Roman" panose="02020603050405020304" pitchFamily="18" charset="0"/>
              </a:rPr>
              <a:t>The need across a group or community </a:t>
            </a:r>
          </a:p>
          <a:p>
            <a:pPr marL="735013" lvl="1" indent="-285750"/>
            <a:r>
              <a:rPr lang="en-GB" sz="1900" kern="100" dirty="0">
                <a:effectLst/>
                <a:latin typeface="+mn-lt"/>
                <a:ea typeface="Calibri" panose="020F0502020204030204" pitchFamily="34" charset="0"/>
                <a:cs typeface="Times New Roman" panose="02020603050405020304" pitchFamily="18" charset="0"/>
              </a:rPr>
              <a:t>The activities your project will deliver </a:t>
            </a:r>
          </a:p>
          <a:p>
            <a:pPr marL="735013" lvl="1" indent="-285750"/>
            <a:r>
              <a:rPr lang="en-GB" sz="1900" kern="100" dirty="0">
                <a:effectLst/>
                <a:latin typeface="+mn-lt"/>
                <a:ea typeface="Calibri" panose="020F0502020204030204" pitchFamily="34" charset="0"/>
                <a:cs typeface="Times New Roman" panose="02020603050405020304" pitchFamily="18" charset="0"/>
              </a:rPr>
              <a:t>The experience you want people to have </a:t>
            </a:r>
          </a:p>
          <a:p>
            <a:pPr marL="735013" lvl="1" indent="-285750"/>
            <a:r>
              <a:rPr lang="en-GB" sz="1900" kern="100" dirty="0">
                <a:effectLst/>
                <a:latin typeface="+mn-lt"/>
                <a:ea typeface="Calibri" panose="020F0502020204030204" pitchFamily="34" charset="0"/>
                <a:cs typeface="Times New Roman" panose="02020603050405020304" pitchFamily="18" charset="0"/>
              </a:rPr>
              <a:t>The changes you hope to support </a:t>
            </a:r>
          </a:p>
          <a:p>
            <a:pPr marL="735013" lvl="1" indent="-285750"/>
            <a:r>
              <a:rPr lang="en-GB" sz="1900" kern="100" dirty="0">
                <a:effectLst/>
                <a:latin typeface="+mn-lt"/>
                <a:ea typeface="Calibri" panose="020F0502020204030204" pitchFamily="34" charset="0"/>
                <a:cs typeface="Times New Roman" panose="02020603050405020304" pitchFamily="18" charset="0"/>
              </a:rPr>
              <a:t>The evidence and learning you will use </a:t>
            </a:r>
          </a:p>
          <a:p>
            <a:pPr>
              <a:buNone/>
            </a:pPr>
            <a:endParaRPr lang="en-GB" sz="1800" kern="100" dirty="0">
              <a:effectLst/>
              <a:latin typeface="+mn-lt"/>
              <a:ea typeface="Calibri" panose="020F0502020204030204" pitchFamily="34" charset="0"/>
              <a:cs typeface="Times New Roman" panose="02020603050405020304" pitchFamily="18" charset="0"/>
            </a:endParaRPr>
          </a:p>
        </p:txBody>
      </p:sp>
      <p:pic>
        <p:nvPicPr>
          <p:cNvPr id="7" name="Picture Placeholder 6" descr="Zoom out with solid fill">
            <a:extLst>
              <a:ext uri="{FF2B5EF4-FFF2-40B4-BE49-F238E27FC236}">
                <a16:creationId xmlns:a16="http://schemas.microsoft.com/office/drawing/2014/main" id="{003810E7-7656-126B-0FBE-42E5E4E809B9}"/>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Tree>
    <p:extLst>
      <p:ext uri="{BB962C8B-B14F-4D97-AF65-F5344CB8AC3E}">
        <p14:creationId xmlns:p14="http://schemas.microsoft.com/office/powerpoint/2010/main" val="1161408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8A0F2-040E-4B13-75FF-4362FA98B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8761C-214F-D3C8-DDDC-F9B689876001}"/>
              </a:ext>
            </a:extLst>
          </p:cNvPr>
          <p:cNvSpPr>
            <a:spLocks noGrp="1"/>
          </p:cNvSpPr>
          <p:nvPr>
            <p:ph type="title"/>
          </p:nvPr>
        </p:nvSpPr>
        <p:spPr>
          <a:xfrm>
            <a:off x="365124" y="914014"/>
            <a:ext cx="11608339" cy="984248"/>
          </a:xfrm>
        </p:spPr>
        <p:txBody>
          <a:bodyPr/>
          <a:lstStyle/>
          <a:p>
            <a:r>
              <a:rPr lang="en-GB" sz="4300" dirty="0"/>
              <a:t>Exercise 2: Starting your Story of Change</a:t>
            </a:r>
          </a:p>
        </p:txBody>
      </p:sp>
      <p:sp>
        <p:nvSpPr>
          <p:cNvPr id="3" name="Slide Number Placeholder 2">
            <a:extLst>
              <a:ext uri="{FF2B5EF4-FFF2-40B4-BE49-F238E27FC236}">
                <a16:creationId xmlns:a16="http://schemas.microsoft.com/office/drawing/2014/main" id="{4713E441-20A1-8F4E-B5DA-F020CDB92973}"/>
              </a:ext>
            </a:extLst>
          </p:cNvPr>
          <p:cNvSpPr>
            <a:spLocks noGrp="1"/>
          </p:cNvSpPr>
          <p:nvPr>
            <p:ph type="sldNum" sz="quarter" idx="10"/>
          </p:nvPr>
        </p:nvSpPr>
        <p:spPr/>
        <p:txBody>
          <a:bodyPr/>
          <a:lstStyle/>
          <a:p>
            <a:fld id="{D5B19981-FE0B-A442-B119-4653E838F494}" type="slidenum">
              <a:rPr lang="en-UA" smtClean="0"/>
              <a:pPr/>
              <a:t>22</a:t>
            </a:fld>
            <a:endParaRPr lang="en-UA"/>
          </a:p>
        </p:txBody>
      </p:sp>
      <p:graphicFrame>
        <p:nvGraphicFramePr>
          <p:cNvPr id="6" name="Diagram 5">
            <a:extLst>
              <a:ext uri="{FF2B5EF4-FFF2-40B4-BE49-F238E27FC236}">
                <a16:creationId xmlns:a16="http://schemas.microsoft.com/office/drawing/2014/main" id="{BF54DD87-A245-1CAC-F587-87B7CF34B8A8}"/>
              </a:ext>
            </a:extLst>
          </p:cNvPr>
          <p:cNvGraphicFramePr/>
          <p:nvPr>
            <p:extLst>
              <p:ext uri="{D42A27DB-BD31-4B8C-83A1-F6EECF244321}">
                <p14:modId xmlns:p14="http://schemas.microsoft.com/office/powerpoint/2010/main" val="614067213"/>
              </p:ext>
            </p:extLst>
          </p:nvPr>
        </p:nvGraphicFramePr>
        <p:xfrm>
          <a:off x="4942936" y="2061714"/>
          <a:ext cx="7030527" cy="434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3D29377-DCC5-F0DC-5020-27EB4A28BB25}"/>
              </a:ext>
            </a:extLst>
          </p:cNvPr>
          <p:cNvSpPr txBox="1"/>
          <p:nvPr/>
        </p:nvSpPr>
        <p:spPr>
          <a:xfrm>
            <a:off x="396815" y="2061714"/>
            <a:ext cx="4304581" cy="3524042"/>
          </a:xfrm>
          <a:prstGeom prst="rect">
            <a:avLst/>
          </a:prstGeom>
          <a:noFill/>
          <a:ln w="38100">
            <a:solidFill>
              <a:srgbClr val="001E60"/>
            </a:solidFill>
          </a:ln>
        </p:spPr>
        <p:txBody>
          <a:bodyPr wrap="square" rtlCol="0">
            <a:spAutoFit/>
          </a:bodyPr>
          <a:lstStyle/>
          <a:p>
            <a:r>
              <a:rPr lang="en-GB" sz="2400" kern="100" dirty="0">
                <a:latin typeface="Sora SemiBold" pitchFamily="2" charset="0"/>
                <a:ea typeface="Calibri" panose="020F0502020204030204" pitchFamily="34" charset="0"/>
                <a:cs typeface="Sora SemiBold" pitchFamily="2" charset="0"/>
              </a:rPr>
              <a:t>Activity</a:t>
            </a:r>
          </a:p>
          <a:p>
            <a:endParaRPr lang="en-GB" sz="1900" kern="100" dirty="0">
              <a:latin typeface="Sora SemiBold" pitchFamily="2" charset="0"/>
              <a:ea typeface="Calibri" panose="020F0502020204030204" pitchFamily="34" charset="0"/>
              <a:cs typeface="Sora SemiBold" pitchFamily="2" charset="0"/>
            </a:endParaRPr>
          </a:p>
          <a:p>
            <a:pPr marL="284400" indent="-284400">
              <a:buFont typeface="Arial" panose="020B0604020202020204" pitchFamily="34" charset="0"/>
              <a:buChar char="•"/>
            </a:pPr>
            <a:r>
              <a:rPr lang="en-GB" sz="2000" kern="100" dirty="0">
                <a:ea typeface="Calibri" panose="020F0502020204030204" pitchFamily="34" charset="0"/>
                <a:cs typeface="Times New Roman" panose="02020603050405020304" pitchFamily="18" charset="0"/>
              </a:rPr>
              <a:t>Choose one project, service or project idea.</a:t>
            </a:r>
          </a:p>
          <a:p>
            <a:pPr marL="284400" indent="-284400">
              <a:buFont typeface="Arial" panose="020B0604020202020204" pitchFamily="34" charset="0"/>
              <a:buChar char="•"/>
            </a:pPr>
            <a:endParaRPr lang="en-GB" sz="2000" kern="100" dirty="0">
              <a:ea typeface="Calibri" panose="020F0502020204030204" pitchFamily="34" charset="0"/>
              <a:cs typeface="Times New Roman" panose="02020603050405020304" pitchFamily="18" charset="0"/>
            </a:endParaRPr>
          </a:p>
          <a:p>
            <a:pPr marL="284400" indent="-284400">
              <a:buFont typeface="Arial" panose="020B0604020202020204" pitchFamily="34" charset="0"/>
              <a:buChar char="•"/>
            </a:pPr>
            <a:r>
              <a:rPr lang="en-GB" sz="2000" kern="100" dirty="0">
                <a:ea typeface="Calibri" panose="020F0502020204030204" pitchFamily="34" charset="0"/>
                <a:cs typeface="Times New Roman" panose="02020603050405020304" pitchFamily="18" charset="0"/>
              </a:rPr>
              <a:t>We’ll work through the six building blocks.</a:t>
            </a:r>
          </a:p>
          <a:p>
            <a:pPr marL="284400" indent="-284400">
              <a:buFont typeface="Arial" panose="020B0604020202020204" pitchFamily="34" charset="0"/>
              <a:buChar char="•"/>
            </a:pPr>
            <a:endParaRPr lang="en-GB" sz="2000" kern="100" dirty="0">
              <a:ea typeface="Calibri" panose="020F0502020204030204" pitchFamily="34" charset="0"/>
              <a:cs typeface="Times New Roman" panose="02020603050405020304" pitchFamily="18" charset="0"/>
            </a:endParaRPr>
          </a:p>
          <a:p>
            <a:pPr marL="284400" indent="-284400">
              <a:buFont typeface="Arial" panose="020B0604020202020204" pitchFamily="34" charset="0"/>
              <a:buChar char="•"/>
            </a:pPr>
            <a:r>
              <a:rPr lang="en-GB" sz="2000" kern="100" dirty="0">
                <a:ea typeface="Calibri" panose="020F0502020204030204" pitchFamily="34" charset="0"/>
                <a:cs typeface="Times New Roman" panose="02020603050405020304" pitchFamily="18" charset="0"/>
              </a:rPr>
              <a:t>Don’t worry about perfect wording. Start with rough notes.</a:t>
            </a:r>
            <a:endParaRPr lang="en-GB" sz="2000" dirty="0"/>
          </a:p>
        </p:txBody>
      </p:sp>
    </p:spTree>
    <p:extLst>
      <p:ext uri="{BB962C8B-B14F-4D97-AF65-F5344CB8AC3E}">
        <p14:creationId xmlns:p14="http://schemas.microsoft.com/office/powerpoint/2010/main" val="29505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E36C3-B30A-16CA-F157-6B2C337CB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DC62D-3A96-AFFA-BC06-17E3CCDF0AD2}"/>
              </a:ext>
            </a:extLst>
          </p:cNvPr>
          <p:cNvSpPr>
            <a:spLocks noGrp="1"/>
          </p:cNvSpPr>
          <p:nvPr>
            <p:ph type="title"/>
          </p:nvPr>
        </p:nvSpPr>
        <p:spPr/>
        <p:txBody>
          <a:bodyPr/>
          <a:lstStyle/>
          <a:p>
            <a:r>
              <a:rPr lang="en-GB" sz="4400" dirty="0"/>
              <a:t>Prompts: need and people</a:t>
            </a:r>
            <a:endParaRPr lang="en-US" sz="6000" dirty="0"/>
          </a:p>
        </p:txBody>
      </p:sp>
      <p:sp>
        <p:nvSpPr>
          <p:cNvPr id="5" name="Slide Number Placeholder 4">
            <a:extLst>
              <a:ext uri="{FF2B5EF4-FFF2-40B4-BE49-F238E27FC236}">
                <a16:creationId xmlns:a16="http://schemas.microsoft.com/office/drawing/2014/main" id="{40477ED4-BA53-18A2-097B-942AC3511FD5}"/>
              </a:ext>
            </a:extLst>
          </p:cNvPr>
          <p:cNvSpPr>
            <a:spLocks noGrp="1"/>
          </p:cNvSpPr>
          <p:nvPr>
            <p:ph type="sldNum" sz="quarter" idx="15"/>
          </p:nvPr>
        </p:nvSpPr>
        <p:spPr/>
        <p:txBody>
          <a:bodyPr/>
          <a:lstStyle/>
          <a:p>
            <a:fld id="{D5B19981-FE0B-A442-B119-4653E838F494}" type="slidenum">
              <a:rPr lang="en-UA" smtClean="0"/>
              <a:pPr/>
              <a:t>23</a:t>
            </a:fld>
            <a:endParaRPr lang="en-UA"/>
          </a:p>
        </p:txBody>
      </p:sp>
      <p:sp>
        <p:nvSpPr>
          <p:cNvPr id="8" name="Text Placeholder 2">
            <a:extLst>
              <a:ext uri="{FF2B5EF4-FFF2-40B4-BE49-F238E27FC236}">
                <a16:creationId xmlns:a16="http://schemas.microsoft.com/office/drawing/2014/main" id="{AE22B90B-48D0-C209-5CDE-EE1A9045C674}"/>
              </a:ext>
            </a:extLst>
          </p:cNvPr>
          <p:cNvSpPr>
            <a:spLocks noGrp="1"/>
          </p:cNvSpPr>
          <p:nvPr>
            <p:ph type="body" sz="quarter" idx="11"/>
          </p:nvPr>
        </p:nvSpPr>
        <p:spPr>
          <a:xfrm>
            <a:off x="365125" y="2437827"/>
            <a:ext cx="6993618" cy="1778945"/>
          </a:xfrm>
        </p:spPr>
        <p:txBody>
          <a:bodyPr/>
          <a:lstStyle/>
          <a:p>
            <a:pPr>
              <a:buNone/>
            </a:pPr>
            <a:r>
              <a:rPr lang="en-GB" sz="2000" kern="100" dirty="0">
                <a:effectLst/>
                <a:latin typeface="Sora SemiBold" pitchFamily="2" charset="0"/>
                <a:ea typeface="Calibri" panose="020F0502020204030204" pitchFamily="34" charset="0"/>
                <a:cs typeface="Sora SemiBold" pitchFamily="2" charset="0"/>
              </a:rPr>
              <a:t>Need</a:t>
            </a:r>
            <a:endParaRPr lang="en-GB" sz="1800" kern="100" dirty="0">
              <a:effectLst/>
              <a:latin typeface="Sora SemiBold" pitchFamily="2" charset="0"/>
              <a:ea typeface="Calibri" panose="020F0502020204030204" pitchFamily="34" charset="0"/>
              <a:cs typeface="Sora SemiBold" pitchFamily="2" charset="0"/>
            </a:endParaRPr>
          </a:p>
          <a:p>
            <a:pPr marL="735013" lvl="1" indent="-285750"/>
            <a:r>
              <a:rPr lang="en-GB" sz="1800" kern="100" dirty="0">
                <a:effectLst/>
                <a:latin typeface="+mn-lt"/>
                <a:ea typeface="Calibri" panose="020F0502020204030204" pitchFamily="34" charset="0"/>
                <a:cs typeface="Sora SemiBold" pitchFamily="2" charset="0"/>
              </a:rPr>
              <a:t>What issue, risk or challenge are you responding to? </a:t>
            </a:r>
          </a:p>
          <a:p>
            <a:pPr marL="735013" lvl="1" indent="-285750"/>
            <a:r>
              <a:rPr lang="en-GB" sz="1800" kern="100" dirty="0">
                <a:effectLst/>
                <a:latin typeface="+mn-lt"/>
                <a:ea typeface="Calibri" panose="020F0502020204030204" pitchFamily="34" charset="0"/>
                <a:cs typeface="Sora SemiBold" pitchFamily="2" charset="0"/>
              </a:rPr>
              <a:t>Why is this important now? </a:t>
            </a:r>
          </a:p>
          <a:p>
            <a:pPr marL="735013" lvl="1" indent="-285750"/>
            <a:r>
              <a:rPr lang="en-GB" sz="1800" kern="100" dirty="0">
                <a:effectLst/>
                <a:latin typeface="+mn-lt"/>
                <a:ea typeface="Calibri" panose="020F0502020204030204" pitchFamily="34" charset="0"/>
                <a:cs typeface="Sora SemiBold" pitchFamily="2" charset="0"/>
              </a:rPr>
              <a:t>What do you know from your community, staff, partners or lived experience? </a:t>
            </a:r>
          </a:p>
        </p:txBody>
      </p:sp>
      <p:pic>
        <p:nvPicPr>
          <p:cNvPr id="6" name="Picture Placeholder 5" descr="Target Audience with solid fill">
            <a:extLst>
              <a:ext uri="{FF2B5EF4-FFF2-40B4-BE49-F238E27FC236}">
                <a16:creationId xmlns:a16="http://schemas.microsoft.com/office/drawing/2014/main" id="{C89C3D8D-096B-958E-5DDA-B3011FC4D3A3}"/>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
        <p:nvSpPr>
          <p:cNvPr id="9" name="Text Placeholder 2">
            <a:extLst>
              <a:ext uri="{FF2B5EF4-FFF2-40B4-BE49-F238E27FC236}">
                <a16:creationId xmlns:a16="http://schemas.microsoft.com/office/drawing/2014/main" id="{979AA5F1-61A6-4F05-BCD0-B1A3E9A05705}"/>
              </a:ext>
            </a:extLst>
          </p:cNvPr>
          <p:cNvSpPr txBox="1">
            <a:spLocks/>
          </p:cNvSpPr>
          <p:nvPr/>
        </p:nvSpPr>
        <p:spPr>
          <a:xfrm>
            <a:off x="365125" y="4420173"/>
            <a:ext cx="6993618" cy="1778945"/>
          </a:xfrm>
          <a:prstGeom prst="rect">
            <a:avLst/>
          </a:prstGeom>
        </p:spPr>
        <p:txBody>
          <a:bodyPr vert="horz" lIns="0" tIns="0" rIns="0" bIns="0" rtlCol="0">
            <a:noAutofit/>
          </a:bodyPr>
          <a:lstStyle>
            <a:lvl1pPr marL="0" indent="0" algn="l" defTabSz="914377" rtl="0" eaLnBrk="1" latinLnBrk="0" hangingPunct="1">
              <a:lnSpc>
                <a:spcPct val="110000"/>
              </a:lnSpc>
              <a:spcBef>
                <a:spcPts val="1000"/>
              </a:spcBef>
              <a:buClr>
                <a:schemeClr val="accent2"/>
              </a:buClr>
              <a:buFont typeface="Arial" panose="020B0604020202020204" pitchFamily="34" charset="0"/>
              <a:buNone/>
              <a:tabLst/>
              <a:defRPr sz="1400" b="0" kern="1200">
                <a:solidFill>
                  <a:schemeClr val="tx1"/>
                </a:solidFill>
                <a:latin typeface="+mn-lt"/>
                <a:ea typeface="+mn-ea"/>
                <a:cs typeface="+mn-cs"/>
              </a:defRPr>
            </a:lvl1pPr>
            <a:lvl2pPr marL="449263" indent="-176213" algn="l" defTabSz="914377" rtl="0" eaLnBrk="1" latinLnBrk="0" hangingPunct="1">
              <a:lnSpc>
                <a:spcPct val="110000"/>
              </a:lnSpc>
              <a:spcBef>
                <a:spcPts val="500"/>
              </a:spcBef>
              <a:buClr>
                <a:schemeClr val="accent2"/>
              </a:buClr>
              <a:buFont typeface="Arial" panose="020B0604020202020204" pitchFamily="34" charset="0"/>
              <a:buChar char="•"/>
              <a:tabLst/>
              <a:defRPr sz="1200" kern="1200">
                <a:solidFill>
                  <a:schemeClr val="tx1"/>
                </a:solidFill>
                <a:latin typeface="+mj-lt"/>
                <a:ea typeface="+mn-ea"/>
                <a:cs typeface="+mn-cs"/>
              </a:defRPr>
            </a:lvl2pPr>
            <a:lvl3pPr marL="625475" indent="-176213" algn="l" defTabSz="914377" rtl="0" eaLnBrk="1" latinLnBrk="0" hangingPunct="1">
              <a:lnSpc>
                <a:spcPct val="110000"/>
              </a:lnSpc>
              <a:spcBef>
                <a:spcPts val="500"/>
              </a:spcBef>
              <a:buClr>
                <a:schemeClr val="accent2"/>
              </a:buClr>
              <a:buFont typeface="Arial" panose="020B0604020202020204" pitchFamily="34" charset="0"/>
              <a:buChar char="•"/>
              <a:tabLst/>
              <a:defRPr sz="1100" kern="1200">
                <a:solidFill>
                  <a:schemeClr val="tx1"/>
                </a:solidFill>
                <a:latin typeface="+mj-lt"/>
                <a:ea typeface="+mn-ea"/>
                <a:cs typeface="+mn-cs"/>
              </a:defRPr>
            </a:lvl3pPr>
            <a:lvl4pPr marL="801688"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4pPr>
            <a:lvl5pPr marL="977900"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kern="100" dirty="0">
                <a:latin typeface="Sora SemiBold" pitchFamily="2" charset="0"/>
                <a:ea typeface="Calibri" panose="020F0502020204030204" pitchFamily="34" charset="0"/>
                <a:cs typeface="Sora SemiBold" pitchFamily="2" charset="0"/>
              </a:rPr>
              <a:t>People</a:t>
            </a:r>
            <a:endParaRPr lang="en-GB" sz="1800" kern="100" dirty="0">
              <a:latin typeface="Sora SemiBold" pitchFamily="2" charset="0"/>
              <a:ea typeface="Calibri" panose="020F0502020204030204" pitchFamily="34" charset="0"/>
              <a:cs typeface="Sora SemiBold" pitchFamily="2" charset="0"/>
            </a:endParaRPr>
          </a:p>
          <a:p>
            <a:pPr marL="735013" lvl="1" indent="-285750"/>
            <a:r>
              <a:rPr lang="en-GB" sz="1800" kern="100" dirty="0">
                <a:latin typeface="+mn-lt"/>
                <a:ea typeface="Calibri" panose="020F0502020204030204" pitchFamily="34" charset="0"/>
                <a:cs typeface="Sora SemiBold" pitchFamily="2" charset="0"/>
              </a:rPr>
              <a:t>Who will you work with? </a:t>
            </a:r>
          </a:p>
          <a:p>
            <a:pPr marL="735013" lvl="1" indent="-285750"/>
            <a:r>
              <a:rPr lang="en-GB" sz="1800" kern="100" dirty="0">
                <a:latin typeface="+mn-lt"/>
                <a:ea typeface="Calibri" panose="020F0502020204030204" pitchFamily="34" charset="0"/>
                <a:cs typeface="Sora SemiBold" pitchFamily="2" charset="0"/>
              </a:rPr>
              <a:t>What barriers or risks might they face? </a:t>
            </a:r>
          </a:p>
          <a:p>
            <a:pPr marL="735013" lvl="1" indent="-285750"/>
            <a:r>
              <a:rPr lang="en-GB" sz="1800" kern="100" dirty="0">
                <a:latin typeface="+mn-lt"/>
                <a:ea typeface="Calibri" panose="020F0502020204030204" pitchFamily="34" charset="0"/>
                <a:cs typeface="Sora SemiBold" pitchFamily="2" charset="0"/>
              </a:rPr>
              <a:t>What strengths, relationships or assets might they already have? </a:t>
            </a:r>
          </a:p>
          <a:p>
            <a:pPr marL="735013" lvl="1" indent="-285750"/>
            <a:r>
              <a:rPr lang="en-GB" sz="1800" kern="100" dirty="0">
                <a:latin typeface="+mn-lt"/>
                <a:ea typeface="Calibri" panose="020F0502020204030204" pitchFamily="34" charset="0"/>
                <a:cs typeface="Sora SemiBold" pitchFamily="2" charset="0"/>
              </a:rPr>
              <a:t>Why is your organisation well placed to reach them? </a:t>
            </a:r>
          </a:p>
          <a:p>
            <a:pPr marL="735013" lvl="1" indent="-285750"/>
            <a:endParaRPr lang="en-GB" sz="1800" kern="100" dirty="0">
              <a:latin typeface="+mn-lt"/>
              <a:ea typeface="Calibri" panose="020F0502020204030204" pitchFamily="34" charset="0"/>
              <a:cs typeface="Sora SemiBold" pitchFamily="2" charset="0"/>
            </a:endParaRPr>
          </a:p>
        </p:txBody>
      </p:sp>
    </p:spTree>
    <p:extLst>
      <p:ext uri="{BB962C8B-B14F-4D97-AF65-F5344CB8AC3E}">
        <p14:creationId xmlns:p14="http://schemas.microsoft.com/office/powerpoint/2010/main" val="81731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92170-04D5-9024-AF51-B4F7D8C07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A25A4-3A35-441A-5456-0FC57C4FC5C6}"/>
              </a:ext>
            </a:extLst>
          </p:cNvPr>
          <p:cNvSpPr>
            <a:spLocks noGrp="1"/>
          </p:cNvSpPr>
          <p:nvPr>
            <p:ph type="title"/>
          </p:nvPr>
        </p:nvSpPr>
        <p:spPr/>
        <p:txBody>
          <a:bodyPr/>
          <a:lstStyle/>
          <a:p>
            <a:r>
              <a:rPr lang="en-GB" sz="4400" dirty="0"/>
              <a:t>Prompts: activities and engagement</a:t>
            </a:r>
            <a:endParaRPr lang="en-US" sz="6000" dirty="0"/>
          </a:p>
        </p:txBody>
      </p:sp>
      <p:sp>
        <p:nvSpPr>
          <p:cNvPr id="5" name="Slide Number Placeholder 4">
            <a:extLst>
              <a:ext uri="{FF2B5EF4-FFF2-40B4-BE49-F238E27FC236}">
                <a16:creationId xmlns:a16="http://schemas.microsoft.com/office/drawing/2014/main" id="{9AFBAD0A-A6D8-BB93-2755-BC1FD82A4588}"/>
              </a:ext>
            </a:extLst>
          </p:cNvPr>
          <p:cNvSpPr>
            <a:spLocks noGrp="1"/>
          </p:cNvSpPr>
          <p:nvPr>
            <p:ph type="sldNum" sz="quarter" idx="15"/>
          </p:nvPr>
        </p:nvSpPr>
        <p:spPr/>
        <p:txBody>
          <a:bodyPr/>
          <a:lstStyle/>
          <a:p>
            <a:fld id="{D5B19981-FE0B-A442-B119-4653E838F494}" type="slidenum">
              <a:rPr lang="en-UA" smtClean="0"/>
              <a:pPr/>
              <a:t>24</a:t>
            </a:fld>
            <a:endParaRPr lang="en-UA"/>
          </a:p>
        </p:txBody>
      </p:sp>
      <p:sp>
        <p:nvSpPr>
          <p:cNvPr id="8" name="Text Placeholder 2">
            <a:extLst>
              <a:ext uri="{FF2B5EF4-FFF2-40B4-BE49-F238E27FC236}">
                <a16:creationId xmlns:a16="http://schemas.microsoft.com/office/drawing/2014/main" id="{AC4FC771-5EE8-9861-C634-1637A87303E7}"/>
              </a:ext>
            </a:extLst>
          </p:cNvPr>
          <p:cNvSpPr>
            <a:spLocks noGrp="1"/>
          </p:cNvSpPr>
          <p:nvPr>
            <p:ph type="body" sz="quarter" idx="11"/>
          </p:nvPr>
        </p:nvSpPr>
        <p:spPr>
          <a:xfrm>
            <a:off x="365125" y="2437827"/>
            <a:ext cx="6993618" cy="1970271"/>
          </a:xfrm>
        </p:spPr>
        <p:txBody>
          <a:bodyPr/>
          <a:lstStyle/>
          <a:p>
            <a:pPr>
              <a:buNone/>
            </a:pPr>
            <a:r>
              <a:rPr lang="en-GB" sz="1600" kern="100" dirty="0">
                <a:effectLst/>
                <a:latin typeface="Sora SemiBold" pitchFamily="2" charset="0"/>
                <a:ea typeface="Calibri" panose="020F0502020204030204" pitchFamily="34" charset="0"/>
                <a:cs typeface="Sora SemiBold" pitchFamily="2" charset="0"/>
              </a:rPr>
              <a:t>Activities</a:t>
            </a:r>
          </a:p>
          <a:p>
            <a:pPr marL="735013" lvl="1" indent="-285750"/>
            <a:r>
              <a:rPr lang="en-GB" sz="1600" kern="100" dirty="0">
                <a:effectLst/>
                <a:latin typeface="+mn-lt"/>
                <a:ea typeface="Calibri" panose="020F0502020204030204" pitchFamily="34" charset="0"/>
                <a:cs typeface="Sora SemiBold" pitchFamily="2" charset="0"/>
              </a:rPr>
              <a:t>What will you deliver? </a:t>
            </a:r>
          </a:p>
          <a:p>
            <a:pPr marL="735013" lvl="1" indent="-285750"/>
            <a:r>
              <a:rPr lang="en-GB" sz="1600" kern="100" dirty="0">
                <a:effectLst/>
                <a:latin typeface="+mn-lt"/>
                <a:ea typeface="Calibri" panose="020F0502020204030204" pitchFamily="34" charset="0"/>
                <a:cs typeface="Sora SemiBold" pitchFamily="2" charset="0"/>
              </a:rPr>
              <a:t>How often? </a:t>
            </a:r>
          </a:p>
          <a:p>
            <a:pPr marL="735013" lvl="1" indent="-285750"/>
            <a:r>
              <a:rPr lang="en-GB" sz="1600" kern="100" dirty="0">
                <a:effectLst/>
                <a:latin typeface="+mn-lt"/>
                <a:ea typeface="Calibri" panose="020F0502020204030204" pitchFamily="34" charset="0"/>
                <a:cs typeface="Sora SemiBold" pitchFamily="2" charset="0"/>
              </a:rPr>
              <a:t>Where? </a:t>
            </a:r>
          </a:p>
          <a:p>
            <a:pPr marL="735013" lvl="1" indent="-285750"/>
            <a:r>
              <a:rPr lang="en-GB" sz="1600" kern="100" dirty="0">
                <a:effectLst/>
                <a:latin typeface="+mn-lt"/>
                <a:ea typeface="Calibri" panose="020F0502020204030204" pitchFamily="34" charset="0"/>
                <a:cs typeface="Sora SemiBold" pitchFamily="2" charset="0"/>
              </a:rPr>
              <a:t>With whom? </a:t>
            </a:r>
          </a:p>
          <a:p>
            <a:pPr marL="735013" lvl="1" indent="-285750"/>
            <a:r>
              <a:rPr lang="en-GB" sz="1600" kern="100" dirty="0">
                <a:effectLst/>
                <a:latin typeface="+mn-lt"/>
                <a:ea typeface="Calibri" panose="020F0502020204030204" pitchFamily="34" charset="0"/>
                <a:cs typeface="Sora SemiBold" pitchFamily="2" charset="0"/>
              </a:rPr>
              <a:t>What support, activities or opportunities will people receive? </a:t>
            </a:r>
          </a:p>
          <a:p>
            <a:pPr>
              <a:buNone/>
            </a:pPr>
            <a:endParaRPr lang="en-GB" sz="1800" kern="100" dirty="0">
              <a:effectLst/>
              <a:latin typeface="+mn-lt"/>
              <a:ea typeface="Calibri" panose="020F0502020204030204" pitchFamily="34" charset="0"/>
              <a:cs typeface="Sora SemiBold" pitchFamily="2" charset="0"/>
            </a:endParaRPr>
          </a:p>
        </p:txBody>
      </p:sp>
      <p:pic>
        <p:nvPicPr>
          <p:cNvPr id="6" name="Picture Placeholder 5" descr="Cheers with solid fill">
            <a:extLst>
              <a:ext uri="{FF2B5EF4-FFF2-40B4-BE49-F238E27FC236}">
                <a16:creationId xmlns:a16="http://schemas.microsoft.com/office/drawing/2014/main" id="{30D3D5C8-137F-5682-A968-2A21AFA9C4B0}"/>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
        <p:nvSpPr>
          <p:cNvPr id="9" name="Text Placeholder 2">
            <a:extLst>
              <a:ext uri="{FF2B5EF4-FFF2-40B4-BE49-F238E27FC236}">
                <a16:creationId xmlns:a16="http://schemas.microsoft.com/office/drawing/2014/main" id="{293ABDA5-33B7-C01C-7ADA-3DDC92F41FA6}"/>
              </a:ext>
            </a:extLst>
          </p:cNvPr>
          <p:cNvSpPr txBox="1">
            <a:spLocks/>
          </p:cNvSpPr>
          <p:nvPr/>
        </p:nvSpPr>
        <p:spPr>
          <a:xfrm>
            <a:off x="365125" y="4618580"/>
            <a:ext cx="6993618" cy="2437827"/>
          </a:xfrm>
          <a:prstGeom prst="rect">
            <a:avLst/>
          </a:prstGeom>
        </p:spPr>
        <p:txBody>
          <a:bodyPr vert="horz" lIns="0" tIns="0" rIns="0" bIns="0" rtlCol="0">
            <a:noAutofit/>
          </a:bodyPr>
          <a:lstStyle>
            <a:lvl1pPr marL="0" indent="0" algn="l" defTabSz="914377" rtl="0" eaLnBrk="1" latinLnBrk="0" hangingPunct="1">
              <a:lnSpc>
                <a:spcPct val="110000"/>
              </a:lnSpc>
              <a:spcBef>
                <a:spcPts val="1000"/>
              </a:spcBef>
              <a:buClr>
                <a:schemeClr val="accent2"/>
              </a:buClr>
              <a:buFont typeface="Arial" panose="020B0604020202020204" pitchFamily="34" charset="0"/>
              <a:buNone/>
              <a:tabLst/>
              <a:defRPr sz="1400" b="0" kern="1200">
                <a:solidFill>
                  <a:schemeClr val="tx1"/>
                </a:solidFill>
                <a:latin typeface="+mn-lt"/>
                <a:ea typeface="+mn-ea"/>
                <a:cs typeface="+mn-cs"/>
              </a:defRPr>
            </a:lvl1pPr>
            <a:lvl2pPr marL="449263" indent="-176213" algn="l" defTabSz="914377" rtl="0" eaLnBrk="1" latinLnBrk="0" hangingPunct="1">
              <a:lnSpc>
                <a:spcPct val="110000"/>
              </a:lnSpc>
              <a:spcBef>
                <a:spcPts val="500"/>
              </a:spcBef>
              <a:buClr>
                <a:schemeClr val="accent2"/>
              </a:buClr>
              <a:buFont typeface="Arial" panose="020B0604020202020204" pitchFamily="34" charset="0"/>
              <a:buChar char="•"/>
              <a:tabLst/>
              <a:defRPr sz="1200" kern="1200">
                <a:solidFill>
                  <a:schemeClr val="tx1"/>
                </a:solidFill>
                <a:latin typeface="+mj-lt"/>
                <a:ea typeface="+mn-ea"/>
                <a:cs typeface="+mn-cs"/>
              </a:defRPr>
            </a:lvl2pPr>
            <a:lvl3pPr marL="625475" indent="-176213" algn="l" defTabSz="914377" rtl="0" eaLnBrk="1" latinLnBrk="0" hangingPunct="1">
              <a:lnSpc>
                <a:spcPct val="110000"/>
              </a:lnSpc>
              <a:spcBef>
                <a:spcPts val="500"/>
              </a:spcBef>
              <a:buClr>
                <a:schemeClr val="accent2"/>
              </a:buClr>
              <a:buFont typeface="Arial" panose="020B0604020202020204" pitchFamily="34" charset="0"/>
              <a:buChar char="•"/>
              <a:tabLst/>
              <a:defRPr sz="1100" kern="1200">
                <a:solidFill>
                  <a:schemeClr val="tx1"/>
                </a:solidFill>
                <a:latin typeface="+mj-lt"/>
                <a:ea typeface="+mn-ea"/>
                <a:cs typeface="+mn-cs"/>
              </a:defRPr>
            </a:lvl3pPr>
            <a:lvl4pPr marL="801688"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4pPr>
            <a:lvl5pPr marL="977900"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kern="100" dirty="0">
                <a:latin typeface="Sora SemiBold" pitchFamily="2" charset="0"/>
                <a:ea typeface="Calibri" panose="020F0502020204030204" pitchFamily="34" charset="0"/>
                <a:cs typeface="Sora SemiBold" pitchFamily="2" charset="0"/>
              </a:rPr>
              <a:t>Engagement</a:t>
            </a:r>
          </a:p>
          <a:p>
            <a:pPr marL="792163" lvl="1" indent="-342900"/>
            <a:r>
              <a:rPr lang="en-GB" sz="1600" kern="100" dirty="0">
                <a:latin typeface="+mn-lt"/>
                <a:ea typeface="Calibri" panose="020F0502020204030204" pitchFamily="34" charset="0"/>
                <a:cs typeface="Sora SemiBold" pitchFamily="2" charset="0"/>
              </a:rPr>
              <a:t>Why would people take part? </a:t>
            </a:r>
          </a:p>
          <a:p>
            <a:pPr marL="792163" lvl="1" indent="-342900"/>
            <a:r>
              <a:rPr lang="en-GB" sz="1600" kern="100" dirty="0">
                <a:latin typeface="+mn-lt"/>
                <a:ea typeface="Calibri" panose="020F0502020204030204" pitchFamily="34" charset="0"/>
                <a:cs typeface="Sora SemiBold" pitchFamily="2" charset="0"/>
              </a:rPr>
              <a:t>What would help them feel safe, respected or listened to? </a:t>
            </a:r>
          </a:p>
          <a:p>
            <a:pPr marL="792163" lvl="1" indent="-342900"/>
            <a:r>
              <a:rPr lang="en-GB" sz="1600" kern="100" dirty="0">
                <a:latin typeface="+mn-lt"/>
                <a:ea typeface="Calibri" panose="020F0502020204030204" pitchFamily="34" charset="0"/>
                <a:cs typeface="Sora SemiBold" pitchFamily="2" charset="0"/>
              </a:rPr>
              <a:t>What helps build trust? </a:t>
            </a:r>
          </a:p>
          <a:p>
            <a:pPr marL="792163" lvl="1" indent="-342900"/>
            <a:r>
              <a:rPr lang="en-GB" sz="1600" kern="100" dirty="0">
                <a:latin typeface="+mn-lt"/>
                <a:ea typeface="Calibri" panose="020F0502020204030204" pitchFamily="34" charset="0"/>
                <a:cs typeface="Sora SemiBold" pitchFamily="2" charset="0"/>
              </a:rPr>
              <a:t>What would make them come back? </a:t>
            </a:r>
          </a:p>
          <a:p>
            <a:pPr marL="792163" lvl="1" indent="-342900"/>
            <a:r>
              <a:rPr lang="en-GB" sz="1600" kern="100" dirty="0">
                <a:latin typeface="+mn-lt"/>
                <a:ea typeface="Calibri" panose="020F0502020204030204" pitchFamily="34" charset="0"/>
                <a:cs typeface="Sora SemiBold" pitchFamily="2" charset="0"/>
              </a:rPr>
              <a:t>What should the experience feel like? </a:t>
            </a:r>
          </a:p>
          <a:p>
            <a:pPr marL="735013" lvl="1" indent="-285750"/>
            <a:endParaRPr lang="en-GB" sz="1800" kern="100" dirty="0">
              <a:latin typeface="+mn-lt"/>
              <a:ea typeface="Calibri" panose="020F0502020204030204" pitchFamily="34" charset="0"/>
              <a:cs typeface="Sora SemiBold" pitchFamily="2" charset="0"/>
            </a:endParaRPr>
          </a:p>
        </p:txBody>
      </p:sp>
    </p:spTree>
    <p:extLst>
      <p:ext uri="{BB962C8B-B14F-4D97-AF65-F5344CB8AC3E}">
        <p14:creationId xmlns:p14="http://schemas.microsoft.com/office/powerpoint/2010/main" val="31055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55F13-A873-DA00-149E-D8D394257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D65A1-C622-A7A2-495C-C0E28DAF69C8}"/>
              </a:ext>
            </a:extLst>
          </p:cNvPr>
          <p:cNvSpPr>
            <a:spLocks noGrp="1"/>
          </p:cNvSpPr>
          <p:nvPr>
            <p:ph type="title"/>
          </p:nvPr>
        </p:nvSpPr>
        <p:spPr/>
        <p:txBody>
          <a:bodyPr/>
          <a:lstStyle/>
          <a:p>
            <a:r>
              <a:rPr lang="en-GB" sz="4400" dirty="0"/>
              <a:t>Prompts: change and evidence</a:t>
            </a:r>
            <a:endParaRPr lang="en-US" sz="6000" dirty="0"/>
          </a:p>
        </p:txBody>
      </p:sp>
      <p:sp>
        <p:nvSpPr>
          <p:cNvPr id="5" name="Slide Number Placeholder 4">
            <a:extLst>
              <a:ext uri="{FF2B5EF4-FFF2-40B4-BE49-F238E27FC236}">
                <a16:creationId xmlns:a16="http://schemas.microsoft.com/office/drawing/2014/main" id="{BF046570-3DF0-E13D-6907-238F77194A7C}"/>
              </a:ext>
            </a:extLst>
          </p:cNvPr>
          <p:cNvSpPr>
            <a:spLocks noGrp="1"/>
          </p:cNvSpPr>
          <p:nvPr>
            <p:ph type="sldNum" sz="quarter" idx="15"/>
          </p:nvPr>
        </p:nvSpPr>
        <p:spPr/>
        <p:txBody>
          <a:bodyPr/>
          <a:lstStyle/>
          <a:p>
            <a:fld id="{D5B19981-FE0B-A442-B119-4653E838F494}" type="slidenum">
              <a:rPr lang="en-UA" smtClean="0"/>
              <a:pPr/>
              <a:t>25</a:t>
            </a:fld>
            <a:endParaRPr lang="en-UA"/>
          </a:p>
        </p:txBody>
      </p:sp>
      <p:sp>
        <p:nvSpPr>
          <p:cNvPr id="8" name="Text Placeholder 2">
            <a:extLst>
              <a:ext uri="{FF2B5EF4-FFF2-40B4-BE49-F238E27FC236}">
                <a16:creationId xmlns:a16="http://schemas.microsoft.com/office/drawing/2014/main" id="{C2757740-B686-D12F-64B8-12F40608EEBA}"/>
              </a:ext>
            </a:extLst>
          </p:cNvPr>
          <p:cNvSpPr>
            <a:spLocks noGrp="1"/>
          </p:cNvSpPr>
          <p:nvPr>
            <p:ph type="body" sz="quarter" idx="11"/>
          </p:nvPr>
        </p:nvSpPr>
        <p:spPr>
          <a:xfrm>
            <a:off x="365125" y="2437827"/>
            <a:ext cx="6993618" cy="1970271"/>
          </a:xfrm>
        </p:spPr>
        <p:txBody>
          <a:bodyPr/>
          <a:lstStyle/>
          <a:p>
            <a:pPr>
              <a:buNone/>
            </a:pPr>
            <a:r>
              <a:rPr lang="en-GB" sz="1800" kern="100" dirty="0">
                <a:effectLst/>
                <a:latin typeface="Sora SemiBold" pitchFamily="2" charset="0"/>
                <a:ea typeface="Calibri" panose="020F0502020204030204" pitchFamily="34" charset="0"/>
                <a:cs typeface="Sora SemiBold" pitchFamily="2" charset="0"/>
              </a:rPr>
              <a:t>Change</a:t>
            </a:r>
          </a:p>
          <a:p>
            <a:pPr marL="735013" lvl="1" indent="-285750"/>
            <a:r>
              <a:rPr lang="en-GB" sz="1600" kern="100" dirty="0">
                <a:effectLst/>
                <a:latin typeface="+mn-lt"/>
                <a:ea typeface="Calibri" panose="020F0502020204030204" pitchFamily="34" charset="0"/>
                <a:cs typeface="Sora SemiBold" pitchFamily="2" charset="0"/>
              </a:rPr>
              <a:t>What might change first? </a:t>
            </a:r>
          </a:p>
          <a:p>
            <a:pPr marL="735013" lvl="1" indent="-285750"/>
            <a:r>
              <a:rPr lang="en-GB" sz="1600" kern="100" dirty="0">
                <a:effectLst/>
                <a:latin typeface="+mn-lt"/>
                <a:ea typeface="Calibri" panose="020F0502020204030204" pitchFamily="34" charset="0"/>
                <a:cs typeface="Sora SemiBold" pitchFamily="2" charset="0"/>
              </a:rPr>
              <a:t>What might take longer? </a:t>
            </a:r>
          </a:p>
          <a:p>
            <a:pPr marL="735013" lvl="1" indent="-285750"/>
            <a:r>
              <a:rPr lang="en-GB" sz="1600" kern="100" dirty="0">
                <a:effectLst/>
                <a:latin typeface="+mn-lt"/>
                <a:ea typeface="Calibri" panose="020F0502020204030204" pitchFamily="34" charset="0"/>
                <a:cs typeface="Sora SemiBold" pitchFamily="2" charset="0"/>
              </a:rPr>
              <a:t>What changes are realistic for your project to influence? </a:t>
            </a:r>
          </a:p>
          <a:p>
            <a:pPr marL="735013" lvl="1" indent="-285750"/>
            <a:r>
              <a:rPr lang="en-GB" sz="1600" kern="100" dirty="0">
                <a:effectLst/>
                <a:latin typeface="+mn-lt"/>
                <a:ea typeface="Calibri" panose="020F0502020204030204" pitchFamily="34" charset="0"/>
                <a:cs typeface="Sora SemiBold" pitchFamily="2" charset="0"/>
              </a:rPr>
              <a:t>What bigger outcomes might your work contribute to? </a:t>
            </a:r>
          </a:p>
          <a:p>
            <a:pPr>
              <a:buNone/>
            </a:pPr>
            <a:endParaRPr lang="en-GB" sz="1800" kern="100" dirty="0">
              <a:effectLst/>
              <a:latin typeface="+mn-lt"/>
              <a:ea typeface="Calibri" panose="020F0502020204030204" pitchFamily="34" charset="0"/>
              <a:cs typeface="Sora SemiBold" pitchFamily="2" charset="0"/>
            </a:endParaRPr>
          </a:p>
        </p:txBody>
      </p:sp>
      <p:pic>
        <p:nvPicPr>
          <p:cNvPr id="6" name="Picture Placeholder 5" descr="Presentation with bar chart with solid fill">
            <a:extLst>
              <a:ext uri="{FF2B5EF4-FFF2-40B4-BE49-F238E27FC236}">
                <a16:creationId xmlns:a16="http://schemas.microsoft.com/office/drawing/2014/main" id="{A9C48066-07C8-F1F8-D10A-8C9B9850C1FA}"/>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
        <p:nvSpPr>
          <p:cNvPr id="9" name="Text Placeholder 2">
            <a:extLst>
              <a:ext uri="{FF2B5EF4-FFF2-40B4-BE49-F238E27FC236}">
                <a16:creationId xmlns:a16="http://schemas.microsoft.com/office/drawing/2014/main" id="{6A8CF9B5-7F4A-EF52-587F-42BCFB6DF264}"/>
              </a:ext>
            </a:extLst>
          </p:cNvPr>
          <p:cNvSpPr txBox="1">
            <a:spLocks/>
          </p:cNvSpPr>
          <p:nvPr/>
        </p:nvSpPr>
        <p:spPr>
          <a:xfrm>
            <a:off x="365125" y="4420173"/>
            <a:ext cx="6993618" cy="2065911"/>
          </a:xfrm>
          <a:prstGeom prst="rect">
            <a:avLst/>
          </a:prstGeom>
        </p:spPr>
        <p:txBody>
          <a:bodyPr vert="horz" lIns="0" tIns="0" rIns="0" bIns="0" rtlCol="0">
            <a:noAutofit/>
          </a:bodyPr>
          <a:lstStyle>
            <a:lvl1pPr marL="0" indent="0" algn="l" defTabSz="914377" rtl="0" eaLnBrk="1" latinLnBrk="0" hangingPunct="1">
              <a:lnSpc>
                <a:spcPct val="110000"/>
              </a:lnSpc>
              <a:spcBef>
                <a:spcPts val="1000"/>
              </a:spcBef>
              <a:buClr>
                <a:schemeClr val="accent2"/>
              </a:buClr>
              <a:buFont typeface="Arial" panose="020B0604020202020204" pitchFamily="34" charset="0"/>
              <a:buNone/>
              <a:tabLst/>
              <a:defRPr sz="1400" b="0" kern="1200">
                <a:solidFill>
                  <a:schemeClr val="tx1"/>
                </a:solidFill>
                <a:latin typeface="+mn-lt"/>
                <a:ea typeface="+mn-ea"/>
                <a:cs typeface="+mn-cs"/>
              </a:defRPr>
            </a:lvl1pPr>
            <a:lvl2pPr marL="449263" indent="-176213" algn="l" defTabSz="914377" rtl="0" eaLnBrk="1" latinLnBrk="0" hangingPunct="1">
              <a:lnSpc>
                <a:spcPct val="110000"/>
              </a:lnSpc>
              <a:spcBef>
                <a:spcPts val="500"/>
              </a:spcBef>
              <a:buClr>
                <a:schemeClr val="accent2"/>
              </a:buClr>
              <a:buFont typeface="Arial" panose="020B0604020202020204" pitchFamily="34" charset="0"/>
              <a:buChar char="•"/>
              <a:tabLst/>
              <a:defRPr sz="1200" kern="1200">
                <a:solidFill>
                  <a:schemeClr val="tx1"/>
                </a:solidFill>
                <a:latin typeface="+mj-lt"/>
                <a:ea typeface="+mn-ea"/>
                <a:cs typeface="+mn-cs"/>
              </a:defRPr>
            </a:lvl2pPr>
            <a:lvl3pPr marL="625475" indent="-176213" algn="l" defTabSz="914377" rtl="0" eaLnBrk="1" latinLnBrk="0" hangingPunct="1">
              <a:lnSpc>
                <a:spcPct val="110000"/>
              </a:lnSpc>
              <a:spcBef>
                <a:spcPts val="500"/>
              </a:spcBef>
              <a:buClr>
                <a:schemeClr val="accent2"/>
              </a:buClr>
              <a:buFont typeface="Arial" panose="020B0604020202020204" pitchFamily="34" charset="0"/>
              <a:buChar char="•"/>
              <a:tabLst/>
              <a:defRPr sz="1100" kern="1200">
                <a:solidFill>
                  <a:schemeClr val="tx1"/>
                </a:solidFill>
                <a:latin typeface="+mj-lt"/>
                <a:ea typeface="+mn-ea"/>
                <a:cs typeface="+mn-cs"/>
              </a:defRPr>
            </a:lvl3pPr>
            <a:lvl4pPr marL="801688"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4pPr>
            <a:lvl5pPr marL="977900" indent="-176213" algn="l" defTabSz="914377" rtl="0" eaLnBrk="1" latinLnBrk="0" hangingPunct="1">
              <a:lnSpc>
                <a:spcPct val="110000"/>
              </a:lnSpc>
              <a:spcBef>
                <a:spcPts val="500"/>
              </a:spcBef>
              <a:buClr>
                <a:schemeClr val="accent2"/>
              </a:buClr>
              <a:buFont typeface="Arial" panose="020B0604020202020204" pitchFamily="34" charset="0"/>
              <a:buChar char="•"/>
              <a:tabLst/>
              <a:defRPr sz="105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latin typeface="Sora SemiBold" pitchFamily="2" charset="0"/>
                <a:cs typeface="Sora SemiBold" pitchFamily="2" charset="0"/>
              </a:rPr>
              <a:t>Evidence</a:t>
            </a:r>
            <a:endParaRPr lang="en-GB" sz="1800" dirty="0">
              <a:latin typeface="Sora SemiBold" pitchFamily="2" charset="0"/>
              <a:cs typeface="Sora SemiBold" pitchFamily="2" charset="0"/>
            </a:endParaRPr>
          </a:p>
          <a:p>
            <a:pPr marL="735013" lvl="1" indent="-285750"/>
            <a:r>
              <a:rPr lang="en-GB" sz="1600" dirty="0">
                <a:latin typeface="+mn-lt"/>
              </a:rPr>
              <a:t>What information could you collect simply? </a:t>
            </a:r>
          </a:p>
          <a:p>
            <a:pPr marL="735013" lvl="1" indent="-285750"/>
            <a:r>
              <a:rPr lang="en-GB" sz="1600" dirty="0">
                <a:latin typeface="+mn-lt"/>
              </a:rPr>
              <a:t>What feedback could participants give? </a:t>
            </a:r>
          </a:p>
          <a:p>
            <a:pPr marL="735013" lvl="1" indent="-285750"/>
            <a:r>
              <a:rPr lang="en-GB" sz="1600" dirty="0">
                <a:latin typeface="+mn-lt"/>
              </a:rPr>
              <a:t>What might staff observe? </a:t>
            </a:r>
          </a:p>
          <a:p>
            <a:pPr marL="735013" lvl="1" indent="-285750"/>
            <a:r>
              <a:rPr lang="en-GB" sz="1600" dirty="0">
                <a:latin typeface="+mn-lt"/>
              </a:rPr>
              <a:t>What could partners tell you? </a:t>
            </a:r>
          </a:p>
          <a:p>
            <a:pPr marL="735013" lvl="1" indent="-285750"/>
            <a:r>
              <a:rPr lang="en-GB" sz="1600" dirty="0">
                <a:latin typeface="+mn-lt"/>
              </a:rPr>
              <a:t>How will you use what you learn?</a:t>
            </a:r>
          </a:p>
        </p:txBody>
      </p:sp>
    </p:spTree>
    <p:extLst>
      <p:ext uri="{BB962C8B-B14F-4D97-AF65-F5344CB8AC3E}">
        <p14:creationId xmlns:p14="http://schemas.microsoft.com/office/powerpoint/2010/main" val="71330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D70B-8B27-0BD9-F747-5E3DB2DFF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22A97-5CAE-3C51-8776-99C9C1DB69B4}"/>
              </a:ext>
            </a:extLst>
          </p:cNvPr>
          <p:cNvSpPr>
            <a:spLocks noGrp="1"/>
          </p:cNvSpPr>
          <p:nvPr>
            <p:ph type="title"/>
          </p:nvPr>
        </p:nvSpPr>
        <p:spPr/>
        <p:txBody>
          <a:bodyPr/>
          <a:lstStyle/>
          <a:p>
            <a:r>
              <a:rPr lang="en-US" sz="4400" dirty="0"/>
              <a:t>Common pitfalls to avoid</a:t>
            </a:r>
          </a:p>
        </p:txBody>
      </p:sp>
      <p:sp>
        <p:nvSpPr>
          <p:cNvPr id="3" name="Text Placeholder 2">
            <a:extLst>
              <a:ext uri="{FF2B5EF4-FFF2-40B4-BE49-F238E27FC236}">
                <a16:creationId xmlns:a16="http://schemas.microsoft.com/office/drawing/2014/main" id="{4BBD8D3A-3E33-986A-10ED-A139F6A415DD}"/>
              </a:ext>
            </a:extLst>
          </p:cNvPr>
          <p:cNvSpPr>
            <a:spLocks noGrp="1"/>
          </p:cNvSpPr>
          <p:nvPr>
            <p:ph type="body" sz="quarter" idx="11"/>
          </p:nvPr>
        </p:nvSpPr>
        <p:spPr/>
        <p:txBody>
          <a:bodyPr/>
          <a:lstStyle/>
          <a:p>
            <a:pPr>
              <a:buNone/>
            </a:pPr>
            <a:r>
              <a:rPr lang="en-GB" sz="2000" kern="100" dirty="0">
                <a:effectLst/>
                <a:latin typeface="Sora SemiBold" pitchFamily="2" charset="0"/>
                <a:ea typeface="Calibri" panose="020F0502020204030204" pitchFamily="34" charset="0"/>
                <a:cs typeface="Sora SemiBold" pitchFamily="2" charset="0"/>
              </a:rPr>
              <a:t>Try not to:</a:t>
            </a:r>
            <a:br>
              <a:rPr lang="en-GB" sz="2000" kern="100" dirty="0">
                <a:effectLst/>
                <a:latin typeface="Sora SemiBold" pitchFamily="2" charset="0"/>
                <a:ea typeface="Calibri" panose="020F0502020204030204" pitchFamily="34" charset="0"/>
                <a:cs typeface="Sora SemiBold" pitchFamily="2" charset="0"/>
              </a:rPr>
            </a:br>
            <a:endParaRPr lang="en-GB" sz="2000" kern="100" dirty="0">
              <a:effectLst/>
              <a:latin typeface="Sora SemiBold" pitchFamily="2" charset="0"/>
              <a:ea typeface="Calibri" panose="020F0502020204030204" pitchFamily="34" charset="0"/>
              <a:cs typeface="Sora SemiBold" pitchFamily="2" charset="0"/>
            </a:endParaRPr>
          </a:p>
          <a:p>
            <a:pPr marL="735013" lvl="1" indent="-285750"/>
            <a:r>
              <a:rPr lang="en-GB" sz="1800" kern="100" dirty="0">
                <a:effectLst/>
                <a:latin typeface="+mn-lt"/>
                <a:ea typeface="Calibri" panose="020F0502020204030204" pitchFamily="34" charset="0"/>
                <a:cs typeface="Sora SemiBold" pitchFamily="2" charset="0"/>
              </a:rPr>
              <a:t>Jump straight from activities to big outcomes </a:t>
            </a:r>
          </a:p>
          <a:p>
            <a:pPr marL="735013" lvl="1" indent="-285750"/>
            <a:r>
              <a:rPr lang="en-GB" sz="1800" kern="100" dirty="0">
                <a:effectLst/>
                <a:latin typeface="+mn-lt"/>
                <a:ea typeface="Calibri" panose="020F0502020204030204" pitchFamily="34" charset="0"/>
                <a:cs typeface="Sora SemiBold" pitchFamily="2" charset="0"/>
              </a:rPr>
              <a:t>Promise change your project cannot control </a:t>
            </a:r>
          </a:p>
          <a:p>
            <a:pPr marL="735013" lvl="1" indent="-285750"/>
            <a:r>
              <a:rPr lang="en-GB" sz="1800" kern="100" dirty="0">
                <a:effectLst/>
                <a:latin typeface="+mn-lt"/>
                <a:ea typeface="Calibri" panose="020F0502020204030204" pitchFamily="34" charset="0"/>
                <a:cs typeface="Sora SemiBold" pitchFamily="2" charset="0"/>
              </a:rPr>
              <a:t>List too many outcomes </a:t>
            </a:r>
          </a:p>
          <a:p>
            <a:pPr marL="735013" lvl="1" indent="-285750"/>
            <a:r>
              <a:rPr lang="en-GB" sz="1800" kern="100" dirty="0">
                <a:effectLst/>
                <a:latin typeface="+mn-lt"/>
                <a:ea typeface="Calibri" panose="020F0502020204030204" pitchFamily="34" charset="0"/>
                <a:cs typeface="Sora SemiBold" pitchFamily="2" charset="0"/>
              </a:rPr>
              <a:t>Use vague outcomes without explaining what they mean </a:t>
            </a:r>
          </a:p>
          <a:p>
            <a:pPr marL="735013" lvl="1" indent="-285750"/>
            <a:r>
              <a:rPr lang="en-GB" sz="1800" kern="100" dirty="0">
                <a:effectLst/>
                <a:latin typeface="+mn-lt"/>
                <a:ea typeface="Calibri" panose="020F0502020204030204" pitchFamily="34" charset="0"/>
                <a:cs typeface="Sora SemiBold" pitchFamily="2" charset="0"/>
              </a:rPr>
              <a:t>Forget the role of trust, safety and relationships </a:t>
            </a:r>
            <a:endParaRPr lang="en-GB" sz="1800" kern="100" dirty="0">
              <a:latin typeface="+mn-lt"/>
              <a:ea typeface="Calibri" panose="020F0502020204030204" pitchFamily="34" charset="0"/>
              <a:cs typeface="Sora SemiBold" pitchFamily="2" charset="0"/>
            </a:endParaRPr>
          </a:p>
          <a:p>
            <a:pPr marL="735013" lvl="1" indent="-285750"/>
            <a:r>
              <a:rPr lang="en-GB" sz="1800" kern="100" dirty="0">
                <a:effectLst/>
                <a:latin typeface="+mn-lt"/>
                <a:ea typeface="Calibri" panose="020F0502020204030204" pitchFamily="34" charset="0"/>
                <a:cs typeface="Sora SemiBold" pitchFamily="2" charset="0"/>
              </a:rPr>
              <a:t>Collect information you will not use </a:t>
            </a:r>
          </a:p>
          <a:p>
            <a:pPr marL="735013" lvl="1" indent="-285750"/>
            <a:r>
              <a:rPr lang="en-GB" sz="1800" kern="100" dirty="0">
                <a:effectLst/>
                <a:latin typeface="+mn-lt"/>
                <a:ea typeface="Calibri" panose="020F0502020204030204" pitchFamily="34" charset="0"/>
                <a:cs typeface="Sora SemiBold" pitchFamily="2" charset="0"/>
              </a:rPr>
              <a:t>Make the Story of Change too complicated </a:t>
            </a:r>
          </a:p>
          <a:p>
            <a:pPr>
              <a:buNone/>
            </a:pPr>
            <a:r>
              <a:rPr lang="en-GB" sz="1400" kern="100" dirty="0">
                <a:effectLst/>
                <a:ea typeface="Calibri" panose="020F0502020204030204" pitchFamily="34" charset="0"/>
                <a:cs typeface="Sora SemiBold" pitchFamily="2" charset="0"/>
              </a:rPr>
              <a:t> </a:t>
            </a:r>
          </a:p>
          <a:p>
            <a:endParaRPr lang="en-US" dirty="0"/>
          </a:p>
        </p:txBody>
      </p:sp>
      <p:sp>
        <p:nvSpPr>
          <p:cNvPr id="5" name="Slide Number Placeholder 4">
            <a:extLst>
              <a:ext uri="{FF2B5EF4-FFF2-40B4-BE49-F238E27FC236}">
                <a16:creationId xmlns:a16="http://schemas.microsoft.com/office/drawing/2014/main" id="{D7971A3F-E1F3-EFB6-FE29-0B00B693BBDB}"/>
              </a:ext>
            </a:extLst>
          </p:cNvPr>
          <p:cNvSpPr>
            <a:spLocks noGrp="1"/>
          </p:cNvSpPr>
          <p:nvPr>
            <p:ph type="sldNum" sz="quarter" idx="15"/>
          </p:nvPr>
        </p:nvSpPr>
        <p:spPr/>
        <p:txBody>
          <a:bodyPr/>
          <a:lstStyle/>
          <a:p>
            <a:fld id="{D5B19981-FE0B-A442-B119-4653E838F494}" type="slidenum">
              <a:rPr lang="en-UA" smtClean="0"/>
              <a:pPr/>
              <a:t>26</a:t>
            </a:fld>
            <a:endParaRPr lang="en-UA"/>
          </a:p>
        </p:txBody>
      </p:sp>
      <p:pic>
        <p:nvPicPr>
          <p:cNvPr id="8" name="Picture Placeholder 7">
            <a:extLst>
              <a:ext uri="{FF2B5EF4-FFF2-40B4-BE49-F238E27FC236}">
                <a16:creationId xmlns:a16="http://schemas.microsoft.com/office/drawing/2014/main" id="{B2765CDD-34CF-D0BE-583E-A60764F0BD58}"/>
              </a:ext>
            </a:extLst>
          </p:cNvPr>
          <p:cNvPicPr>
            <a:picLocks noGrp="1" noChangeAspect="1"/>
          </p:cNvPicPr>
          <p:nvPr>
            <p:ph type="pic" sz="quarter" idx="14"/>
          </p:nvPr>
        </p:nvPicPr>
        <p:blipFill>
          <a:blip r:embed="rId2">
            <a:extLst>
              <a:ext uri="{837473B0-CC2E-450A-ABE3-18F120FF3D39}">
                <a1611:picAttrSrcUrl xmlns:a1611="http://schemas.microsoft.com/office/drawing/2016/11/main" r:id="rId3"/>
              </a:ext>
            </a:extLst>
          </a:blip>
          <a:srcRect l="19" r="19"/>
          <a:stretch>
            <a:fillRect/>
          </a:stretch>
        </p:blipFill>
        <p:spPr/>
      </p:pic>
    </p:spTree>
    <p:extLst>
      <p:ext uri="{BB962C8B-B14F-4D97-AF65-F5344CB8AC3E}">
        <p14:creationId xmlns:p14="http://schemas.microsoft.com/office/powerpoint/2010/main" val="3415026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FB3E-20B8-7125-5166-2D3EF351C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800BF-203A-5B85-E79E-552D528E546D}"/>
              </a:ext>
            </a:extLst>
          </p:cNvPr>
          <p:cNvSpPr>
            <a:spLocks noGrp="1"/>
          </p:cNvSpPr>
          <p:nvPr>
            <p:ph type="title"/>
          </p:nvPr>
        </p:nvSpPr>
        <p:spPr/>
        <p:txBody>
          <a:bodyPr/>
          <a:lstStyle/>
          <a:p>
            <a:r>
              <a:rPr lang="en-US" sz="4400" dirty="0"/>
              <a:t>Making outcomes clearer</a:t>
            </a:r>
          </a:p>
        </p:txBody>
      </p:sp>
      <p:sp>
        <p:nvSpPr>
          <p:cNvPr id="3" name="Text Placeholder 2">
            <a:extLst>
              <a:ext uri="{FF2B5EF4-FFF2-40B4-BE49-F238E27FC236}">
                <a16:creationId xmlns:a16="http://schemas.microsoft.com/office/drawing/2014/main" id="{5DAA47B3-300E-2541-A54F-0458342BB659}"/>
              </a:ext>
            </a:extLst>
          </p:cNvPr>
          <p:cNvSpPr>
            <a:spLocks noGrp="1"/>
          </p:cNvSpPr>
          <p:nvPr>
            <p:ph type="body" sz="quarter" idx="11"/>
          </p:nvPr>
        </p:nvSpPr>
        <p:spPr/>
        <p:txBody>
          <a:bodyPr/>
          <a:lstStyle/>
          <a:p>
            <a:pPr>
              <a:buNone/>
            </a:pPr>
            <a:r>
              <a:rPr lang="en-GB" sz="1800" kern="100" dirty="0">
                <a:effectLst/>
                <a:ea typeface="Calibri" panose="020F0502020204030204" pitchFamily="34" charset="0"/>
                <a:cs typeface="Sora SemiBold" pitchFamily="2" charset="0"/>
              </a:rPr>
              <a:t>Instead of:</a:t>
            </a:r>
          </a:p>
          <a:p>
            <a:pPr>
              <a:buNone/>
            </a:pPr>
            <a:r>
              <a:rPr lang="en-GB" sz="1800" kern="100" dirty="0">
                <a:effectLst/>
                <a:latin typeface="Sora SemiBold" pitchFamily="2" charset="0"/>
                <a:ea typeface="Calibri" panose="020F0502020204030204" pitchFamily="34" charset="0"/>
                <a:cs typeface="Sora SemiBold" pitchFamily="2" charset="0"/>
              </a:rPr>
              <a:t>“Improve young people’s lives”</a:t>
            </a:r>
          </a:p>
          <a:p>
            <a:pPr>
              <a:buNone/>
            </a:pPr>
            <a:r>
              <a:rPr lang="en-GB" sz="1800" kern="100" dirty="0">
                <a:effectLst/>
                <a:ea typeface="Calibri" panose="020F0502020204030204" pitchFamily="34" charset="0"/>
                <a:cs typeface="Sora SemiBold" pitchFamily="2" charset="0"/>
              </a:rPr>
              <a:t>Try:</a:t>
            </a:r>
          </a:p>
          <a:p>
            <a:pPr marL="735013" lvl="1" indent="-285750"/>
            <a:r>
              <a:rPr lang="en-GB" sz="1800" kern="100" dirty="0">
                <a:effectLst/>
                <a:latin typeface="+mn-lt"/>
                <a:ea typeface="Calibri" panose="020F0502020204030204" pitchFamily="34" charset="0"/>
                <a:cs typeface="Sora SemiBold" pitchFamily="2" charset="0"/>
              </a:rPr>
              <a:t>Young people feel more confident asking for help </a:t>
            </a:r>
          </a:p>
          <a:p>
            <a:pPr marL="735013" lvl="1" indent="-285750"/>
            <a:r>
              <a:rPr lang="en-GB" sz="1800" kern="100" dirty="0">
                <a:effectLst/>
                <a:latin typeface="+mn-lt"/>
                <a:ea typeface="Calibri" panose="020F0502020204030204" pitchFamily="34" charset="0"/>
                <a:cs typeface="Sora SemiBold" pitchFamily="2" charset="0"/>
              </a:rPr>
              <a:t>Young people build trusted relationships with workers </a:t>
            </a:r>
          </a:p>
          <a:p>
            <a:pPr marL="735013" lvl="1" indent="-285750"/>
            <a:r>
              <a:rPr lang="en-GB" sz="1800" kern="100" dirty="0">
                <a:effectLst/>
                <a:latin typeface="+mn-lt"/>
                <a:ea typeface="Calibri" panose="020F0502020204030204" pitchFamily="34" charset="0"/>
                <a:cs typeface="Sora SemiBold" pitchFamily="2" charset="0"/>
              </a:rPr>
              <a:t>Young people attend positive activities regularly </a:t>
            </a:r>
          </a:p>
          <a:p>
            <a:pPr marL="735013" lvl="1" indent="-285750"/>
            <a:r>
              <a:rPr lang="en-GB" sz="1800" kern="100" dirty="0">
                <a:effectLst/>
                <a:latin typeface="+mn-lt"/>
                <a:ea typeface="Calibri" panose="020F0502020204030204" pitchFamily="34" charset="0"/>
                <a:cs typeface="Sora SemiBold" pitchFamily="2" charset="0"/>
              </a:rPr>
              <a:t>Young people report feeling safer in particular spaces </a:t>
            </a:r>
          </a:p>
          <a:p>
            <a:pPr marL="735013" lvl="1" indent="-285750"/>
            <a:r>
              <a:rPr lang="en-GB" sz="1800" kern="100" dirty="0">
                <a:effectLst/>
                <a:latin typeface="+mn-lt"/>
                <a:ea typeface="Calibri" panose="020F0502020204030204" pitchFamily="34" charset="0"/>
                <a:cs typeface="Sora SemiBold" pitchFamily="2" charset="0"/>
              </a:rPr>
              <a:t>Young people know where to go for support </a:t>
            </a:r>
          </a:p>
          <a:p>
            <a:pPr marL="735013" lvl="1" indent="-285750"/>
            <a:r>
              <a:rPr lang="en-GB" sz="1800" kern="100" dirty="0">
                <a:effectLst/>
                <a:latin typeface="+mn-lt"/>
                <a:ea typeface="Calibri" panose="020F0502020204030204" pitchFamily="34" charset="0"/>
                <a:cs typeface="Sora SemiBold" pitchFamily="2" charset="0"/>
              </a:rPr>
              <a:t>Young people have more positive plans for the future </a:t>
            </a:r>
          </a:p>
          <a:p>
            <a:pPr>
              <a:buNone/>
            </a:pPr>
            <a:r>
              <a:rPr lang="en-GB" sz="1800" kern="100" dirty="0">
                <a:effectLst/>
                <a:latin typeface="Sora SemiBold" pitchFamily="2" charset="0"/>
                <a:ea typeface="Calibri" panose="020F0502020204030204" pitchFamily="34" charset="0"/>
                <a:cs typeface="Sora SemiBold" pitchFamily="2" charset="0"/>
                <a:sym typeface="Wingdings" panose="05000000000000000000" pitchFamily="2" charset="2"/>
              </a:rPr>
              <a:t> </a:t>
            </a:r>
            <a:r>
              <a:rPr lang="en-GB" sz="1800" kern="100" dirty="0">
                <a:effectLst/>
                <a:latin typeface="Sora SemiBold" pitchFamily="2" charset="0"/>
                <a:ea typeface="Calibri" panose="020F0502020204030204" pitchFamily="34" charset="0"/>
                <a:cs typeface="Sora SemiBold" pitchFamily="2" charset="0"/>
              </a:rPr>
              <a:t>Clearer outcomes make your Story of Change stronger</a:t>
            </a:r>
          </a:p>
          <a:p>
            <a:pPr>
              <a:buNone/>
            </a:pPr>
            <a:r>
              <a:rPr lang="en-GB" sz="1400" kern="100" dirty="0">
                <a:effectLst/>
                <a:ea typeface="Calibri" panose="020F0502020204030204" pitchFamily="34" charset="0"/>
                <a:cs typeface="Sora SemiBold" pitchFamily="2" charset="0"/>
              </a:rPr>
              <a:t> </a:t>
            </a:r>
          </a:p>
          <a:p>
            <a:endParaRPr lang="en-US" dirty="0"/>
          </a:p>
        </p:txBody>
      </p:sp>
      <p:sp>
        <p:nvSpPr>
          <p:cNvPr id="5" name="Slide Number Placeholder 4">
            <a:extLst>
              <a:ext uri="{FF2B5EF4-FFF2-40B4-BE49-F238E27FC236}">
                <a16:creationId xmlns:a16="http://schemas.microsoft.com/office/drawing/2014/main" id="{BCAF265D-D8D4-C08F-313F-057D0DFB3127}"/>
              </a:ext>
            </a:extLst>
          </p:cNvPr>
          <p:cNvSpPr>
            <a:spLocks noGrp="1"/>
          </p:cNvSpPr>
          <p:nvPr>
            <p:ph type="sldNum" sz="quarter" idx="15"/>
          </p:nvPr>
        </p:nvSpPr>
        <p:spPr/>
        <p:txBody>
          <a:bodyPr/>
          <a:lstStyle/>
          <a:p>
            <a:fld id="{D5B19981-FE0B-A442-B119-4653E838F494}" type="slidenum">
              <a:rPr lang="en-UA" smtClean="0"/>
              <a:pPr/>
              <a:t>27</a:t>
            </a:fld>
            <a:endParaRPr lang="en-UA"/>
          </a:p>
        </p:txBody>
      </p:sp>
      <p:pic>
        <p:nvPicPr>
          <p:cNvPr id="11" name="Picture Placeholder 10" descr="Head with gears with solid fill">
            <a:extLst>
              <a:ext uri="{FF2B5EF4-FFF2-40B4-BE49-F238E27FC236}">
                <a16:creationId xmlns:a16="http://schemas.microsoft.com/office/drawing/2014/main" id="{F4D9A1A2-5C6F-BE59-F039-C6980FF1EEA8}"/>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Tree>
    <p:extLst>
      <p:ext uri="{BB962C8B-B14F-4D97-AF65-F5344CB8AC3E}">
        <p14:creationId xmlns:p14="http://schemas.microsoft.com/office/powerpoint/2010/main" val="2376534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EE437-217E-FC55-CD84-6EFC2E992F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905CB-B88B-1928-E12F-9A88E35EFE04}"/>
              </a:ext>
            </a:extLst>
          </p:cNvPr>
          <p:cNvSpPr>
            <a:spLocks noGrp="1"/>
          </p:cNvSpPr>
          <p:nvPr>
            <p:ph type="title"/>
          </p:nvPr>
        </p:nvSpPr>
        <p:spPr/>
        <p:txBody>
          <a:bodyPr/>
          <a:lstStyle/>
          <a:p>
            <a:r>
              <a:rPr lang="en-US" sz="4400" dirty="0"/>
              <a:t>Using your Story of Change in a funding application</a:t>
            </a:r>
          </a:p>
        </p:txBody>
      </p:sp>
      <p:sp>
        <p:nvSpPr>
          <p:cNvPr id="3" name="Text Placeholder 2">
            <a:extLst>
              <a:ext uri="{FF2B5EF4-FFF2-40B4-BE49-F238E27FC236}">
                <a16:creationId xmlns:a16="http://schemas.microsoft.com/office/drawing/2014/main" id="{EA6010E0-A410-DFC5-CD1D-9243E6C918F0}"/>
              </a:ext>
            </a:extLst>
          </p:cNvPr>
          <p:cNvSpPr>
            <a:spLocks noGrp="1"/>
          </p:cNvSpPr>
          <p:nvPr>
            <p:ph type="body" sz="quarter" idx="11"/>
          </p:nvPr>
        </p:nvSpPr>
        <p:spPr/>
        <p:txBody>
          <a:bodyPr/>
          <a:lstStyle/>
          <a:p>
            <a:pPr>
              <a:buNone/>
            </a:pPr>
            <a:r>
              <a:rPr lang="en-GB" sz="2400" kern="100" dirty="0">
                <a:effectLst/>
                <a:latin typeface="Sora SemiBold" pitchFamily="2" charset="0"/>
                <a:ea typeface="Calibri" panose="020F0502020204030204" pitchFamily="34" charset="0"/>
                <a:cs typeface="Sora SemiBold" pitchFamily="2" charset="0"/>
              </a:rPr>
              <a:t>Your Story of Change can help you answer:</a:t>
            </a:r>
          </a:p>
          <a:p>
            <a:pPr marL="735013" lvl="1" indent="-285750"/>
            <a:r>
              <a:rPr lang="en-GB" sz="2000" kern="100" dirty="0">
                <a:effectLst/>
                <a:latin typeface="+mn-lt"/>
                <a:ea typeface="Calibri" panose="020F0502020204030204" pitchFamily="34" charset="0"/>
                <a:cs typeface="Sora SemiBold" pitchFamily="2" charset="0"/>
              </a:rPr>
              <a:t>Why is your project needed? </a:t>
            </a:r>
          </a:p>
          <a:p>
            <a:pPr marL="735013" lvl="1" indent="-285750"/>
            <a:r>
              <a:rPr lang="en-GB" sz="2000" kern="100" dirty="0">
                <a:effectLst/>
                <a:latin typeface="+mn-lt"/>
                <a:ea typeface="Calibri" panose="020F0502020204030204" pitchFamily="34" charset="0"/>
                <a:cs typeface="Sora SemiBold" pitchFamily="2" charset="0"/>
              </a:rPr>
              <a:t>Who will benefit? </a:t>
            </a:r>
          </a:p>
          <a:p>
            <a:pPr marL="735013" lvl="1" indent="-285750"/>
            <a:r>
              <a:rPr lang="en-GB" sz="2000" kern="100" dirty="0">
                <a:effectLst/>
                <a:latin typeface="+mn-lt"/>
                <a:ea typeface="Calibri" panose="020F0502020204030204" pitchFamily="34" charset="0"/>
                <a:cs typeface="Sora SemiBold" pitchFamily="2" charset="0"/>
              </a:rPr>
              <a:t>What will you deliver? </a:t>
            </a:r>
          </a:p>
          <a:p>
            <a:pPr marL="735013" lvl="1" indent="-285750"/>
            <a:r>
              <a:rPr lang="en-GB" sz="2000" kern="100" dirty="0">
                <a:effectLst/>
                <a:latin typeface="+mn-lt"/>
                <a:ea typeface="Calibri" panose="020F0502020204030204" pitchFamily="34" charset="0"/>
                <a:cs typeface="Sora SemiBold" pitchFamily="2" charset="0"/>
              </a:rPr>
              <a:t>What difference do you expect to make? </a:t>
            </a:r>
          </a:p>
          <a:p>
            <a:pPr marL="735013" lvl="1" indent="-285750"/>
            <a:r>
              <a:rPr lang="en-GB" sz="2000" kern="100" dirty="0">
                <a:effectLst/>
                <a:latin typeface="+mn-lt"/>
                <a:ea typeface="Calibri" panose="020F0502020204030204" pitchFamily="34" charset="0"/>
                <a:cs typeface="Sora SemiBold" pitchFamily="2" charset="0"/>
              </a:rPr>
              <a:t>Why is that change realistic? </a:t>
            </a:r>
          </a:p>
          <a:p>
            <a:pPr marL="735013" lvl="1" indent="-285750"/>
            <a:r>
              <a:rPr lang="en-GB" sz="2000" kern="100" dirty="0">
                <a:effectLst/>
                <a:latin typeface="+mn-lt"/>
                <a:ea typeface="Calibri" panose="020F0502020204030204" pitchFamily="34" charset="0"/>
                <a:cs typeface="Sora SemiBold" pitchFamily="2" charset="0"/>
              </a:rPr>
              <a:t>How will you know and learn? </a:t>
            </a:r>
          </a:p>
          <a:p>
            <a:pPr>
              <a:buNone/>
            </a:pPr>
            <a:r>
              <a:rPr lang="en-GB" sz="2000" kern="100" dirty="0">
                <a:effectLst/>
                <a:latin typeface="Sora SemiBold" pitchFamily="2" charset="0"/>
                <a:ea typeface="Calibri" panose="020F0502020204030204" pitchFamily="34" charset="0"/>
                <a:cs typeface="Sora SemiBold" pitchFamily="2" charset="0"/>
                <a:sym typeface="Wingdings" panose="05000000000000000000" pitchFamily="2" charset="2"/>
              </a:rPr>
              <a:t> </a:t>
            </a:r>
            <a:r>
              <a:rPr lang="en-GB" sz="2000" kern="100" dirty="0">
                <a:effectLst/>
                <a:latin typeface="Sora SemiBold" pitchFamily="2" charset="0"/>
                <a:ea typeface="Calibri" panose="020F0502020204030204" pitchFamily="34" charset="0"/>
                <a:cs typeface="Sora SemiBold" pitchFamily="2" charset="0"/>
              </a:rPr>
              <a:t>A strong Story of Change helps funders understand the logic behind your project.</a:t>
            </a:r>
          </a:p>
          <a:p>
            <a:pPr>
              <a:buNone/>
            </a:pPr>
            <a:r>
              <a:rPr lang="en-GB" sz="1400" kern="100" dirty="0">
                <a:effectLst/>
                <a:ea typeface="Calibri" panose="020F0502020204030204" pitchFamily="34" charset="0"/>
                <a:cs typeface="Sora SemiBold" pitchFamily="2" charset="0"/>
              </a:rPr>
              <a:t> </a:t>
            </a:r>
          </a:p>
          <a:p>
            <a:endParaRPr lang="en-US" dirty="0"/>
          </a:p>
        </p:txBody>
      </p:sp>
      <p:sp>
        <p:nvSpPr>
          <p:cNvPr id="5" name="Slide Number Placeholder 4">
            <a:extLst>
              <a:ext uri="{FF2B5EF4-FFF2-40B4-BE49-F238E27FC236}">
                <a16:creationId xmlns:a16="http://schemas.microsoft.com/office/drawing/2014/main" id="{97EDEF8D-B7DD-F823-7FCE-2860C4AE6A1E}"/>
              </a:ext>
            </a:extLst>
          </p:cNvPr>
          <p:cNvSpPr>
            <a:spLocks noGrp="1"/>
          </p:cNvSpPr>
          <p:nvPr>
            <p:ph type="sldNum" sz="quarter" idx="15"/>
          </p:nvPr>
        </p:nvSpPr>
        <p:spPr/>
        <p:txBody>
          <a:bodyPr/>
          <a:lstStyle/>
          <a:p>
            <a:fld id="{D5B19981-FE0B-A442-B119-4653E838F494}" type="slidenum">
              <a:rPr lang="en-UA" smtClean="0"/>
              <a:pPr/>
              <a:t>28</a:t>
            </a:fld>
            <a:endParaRPr lang="en-UA"/>
          </a:p>
        </p:txBody>
      </p:sp>
      <p:pic>
        <p:nvPicPr>
          <p:cNvPr id="10" name="Picture Placeholder 9" descr="Group brainstorm with solid fill">
            <a:extLst>
              <a:ext uri="{FF2B5EF4-FFF2-40B4-BE49-F238E27FC236}">
                <a16:creationId xmlns:a16="http://schemas.microsoft.com/office/drawing/2014/main" id="{0C6C1DB5-C9D3-2A88-1FB5-0B7CE1A062FB}"/>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Tree>
    <p:extLst>
      <p:ext uri="{BB962C8B-B14F-4D97-AF65-F5344CB8AC3E}">
        <p14:creationId xmlns:p14="http://schemas.microsoft.com/office/powerpoint/2010/main" val="1970457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B428-FA40-9305-0540-BF2D2B37C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9BB565-3D31-0202-D026-F3CC35569A85}"/>
              </a:ext>
            </a:extLst>
          </p:cNvPr>
          <p:cNvSpPr>
            <a:spLocks noGrp="1"/>
          </p:cNvSpPr>
          <p:nvPr>
            <p:ph type="title"/>
          </p:nvPr>
        </p:nvSpPr>
        <p:spPr/>
        <p:txBody>
          <a:bodyPr/>
          <a:lstStyle/>
          <a:p>
            <a:r>
              <a:rPr lang="en-US" sz="4400"/>
              <a:t>Key takeaways</a:t>
            </a:r>
          </a:p>
        </p:txBody>
      </p:sp>
      <p:sp>
        <p:nvSpPr>
          <p:cNvPr id="3" name="Text Placeholder 2">
            <a:extLst>
              <a:ext uri="{FF2B5EF4-FFF2-40B4-BE49-F238E27FC236}">
                <a16:creationId xmlns:a16="http://schemas.microsoft.com/office/drawing/2014/main" id="{1A752E88-F0B5-2B53-97E1-B8CF5017354D}"/>
              </a:ext>
            </a:extLst>
          </p:cNvPr>
          <p:cNvSpPr>
            <a:spLocks noGrp="1"/>
          </p:cNvSpPr>
          <p:nvPr>
            <p:ph type="body" sz="quarter" idx="11"/>
          </p:nvPr>
        </p:nvSpPr>
        <p:spPr>
          <a:xfrm>
            <a:off x="2468244" y="2534263"/>
            <a:ext cx="9146121" cy="4323737"/>
          </a:xfrm>
        </p:spPr>
        <p:txBody>
          <a:bodyPr/>
          <a:lstStyle/>
          <a:p>
            <a:r>
              <a:rPr lang="en-GB" sz="2400" dirty="0">
                <a:latin typeface="Sora SemiBold" pitchFamily="2" charset="0"/>
                <a:cs typeface="Sora SemiBold" pitchFamily="2" charset="0"/>
              </a:rPr>
              <a:t>Start with the need and the people you support. </a:t>
            </a:r>
          </a:p>
          <a:p>
            <a:endParaRPr lang="en-GB" sz="2400" dirty="0">
              <a:latin typeface="Sora SemiBold" pitchFamily="2" charset="0"/>
              <a:cs typeface="Sora SemiBold" pitchFamily="2" charset="0"/>
            </a:endParaRPr>
          </a:p>
          <a:p>
            <a:r>
              <a:rPr lang="en-GB" sz="2400" dirty="0">
                <a:latin typeface="Sora SemiBold" pitchFamily="2" charset="0"/>
                <a:cs typeface="Sora SemiBold" pitchFamily="2" charset="0"/>
              </a:rPr>
              <a:t>Show the steps between your activities and the outcomes you hope for. </a:t>
            </a:r>
          </a:p>
          <a:p>
            <a:endParaRPr lang="en-GB" sz="2400" dirty="0">
              <a:latin typeface="Sora SemiBold" pitchFamily="2" charset="0"/>
              <a:cs typeface="Sora SemiBold" pitchFamily="2" charset="0"/>
            </a:endParaRPr>
          </a:p>
          <a:p>
            <a:r>
              <a:rPr lang="en-GB" sz="2400" dirty="0">
                <a:latin typeface="Sora SemiBold" pitchFamily="2" charset="0"/>
                <a:cs typeface="Sora SemiBold" pitchFamily="2" charset="0"/>
              </a:rPr>
              <a:t>Be realistic about what your project can influence. </a:t>
            </a:r>
          </a:p>
          <a:p>
            <a:endParaRPr lang="en-GB" sz="2400" dirty="0">
              <a:latin typeface="Sora SemiBold" pitchFamily="2" charset="0"/>
              <a:cs typeface="Sora SemiBold" pitchFamily="2" charset="0"/>
            </a:endParaRPr>
          </a:p>
          <a:p>
            <a:r>
              <a:rPr lang="en-GB" sz="2400" dirty="0">
                <a:latin typeface="Sora SemiBold" pitchFamily="2" charset="0"/>
                <a:cs typeface="Sora SemiBold" pitchFamily="2" charset="0"/>
              </a:rPr>
              <a:t>Think about evidence and learning from the start. </a:t>
            </a:r>
          </a:p>
          <a:p>
            <a:endParaRPr lang="en-GB" sz="1750" dirty="0">
              <a:latin typeface="+mn-lt"/>
            </a:endParaRPr>
          </a:p>
        </p:txBody>
      </p:sp>
      <p:sp>
        <p:nvSpPr>
          <p:cNvPr id="5" name="Slide Number Placeholder 4">
            <a:extLst>
              <a:ext uri="{FF2B5EF4-FFF2-40B4-BE49-F238E27FC236}">
                <a16:creationId xmlns:a16="http://schemas.microsoft.com/office/drawing/2014/main" id="{45C0C78A-677C-68BC-4351-40DB0F089086}"/>
              </a:ext>
            </a:extLst>
          </p:cNvPr>
          <p:cNvSpPr>
            <a:spLocks noGrp="1"/>
          </p:cNvSpPr>
          <p:nvPr>
            <p:ph type="sldNum" sz="quarter" idx="15"/>
          </p:nvPr>
        </p:nvSpPr>
        <p:spPr/>
        <p:txBody>
          <a:bodyPr/>
          <a:lstStyle/>
          <a:p>
            <a:fld id="{D5B19981-FE0B-A442-B119-4653E838F494}" type="slidenum">
              <a:rPr lang="en-UA" smtClean="0"/>
              <a:pPr/>
              <a:t>29</a:t>
            </a:fld>
            <a:endParaRPr lang="en-UA"/>
          </a:p>
        </p:txBody>
      </p:sp>
      <p:cxnSp>
        <p:nvCxnSpPr>
          <p:cNvPr id="6" name="Straight Connector 5">
            <a:extLst>
              <a:ext uri="{FF2B5EF4-FFF2-40B4-BE49-F238E27FC236}">
                <a16:creationId xmlns:a16="http://schemas.microsoft.com/office/drawing/2014/main" id="{A6BF58F6-A1D9-6F2F-1FF8-70F3E3792327}"/>
              </a:ext>
            </a:extLst>
          </p:cNvPr>
          <p:cNvCxnSpPr>
            <a:cxnSpLocks/>
          </p:cNvCxnSpPr>
          <p:nvPr/>
        </p:nvCxnSpPr>
        <p:spPr>
          <a:xfrm>
            <a:off x="7304049" y="2352908"/>
            <a:ext cx="4438185" cy="0"/>
          </a:xfrm>
          <a:prstGeom prst="line">
            <a:avLst/>
          </a:prstGeom>
          <a:ln w="38100">
            <a:solidFill>
              <a:srgbClr val="00AB83"/>
            </a:solidFill>
          </a:ln>
        </p:spPr>
        <p:style>
          <a:lnRef idx="2">
            <a:schemeClr val="accent1"/>
          </a:lnRef>
          <a:fillRef idx="0">
            <a:schemeClr val="accent1"/>
          </a:fillRef>
          <a:effectRef idx="1">
            <a:schemeClr val="accent1"/>
          </a:effectRef>
          <a:fontRef idx="minor">
            <a:schemeClr val="tx1"/>
          </a:fontRef>
        </p:style>
      </p:cxnSp>
      <p:pic>
        <p:nvPicPr>
          <p:cNvPr id="10" name="Graphic 9" descr="Bullseye with solid fill">
            <a:extLst>
              <a:ext uri="{FF2B5EF4-FFF2-40B4-BE49-F238E27FC236}">
                <a16:creationId xmlns:a16="http://schemas.microsoft.com/office/drawing/2014/main" id="{911956FC-D8D4-E96A-3746-79DBE8A8A24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9397" y="2352908"/>
            <a:ext cx="864000" cy="864000"/>
          </a:xfrm>
          <a:prstGeom prst="rect">
            <a:avLst/>
          </a:prstGeom>
        </p:spPr>
      </p:pic>
      <p:pic>
        <p:nvPicPr>
          <p:cNvPr id="9" name="Graphic 8" descr="Thought with solid fill">
            <a:extLst>
              <a:ext uri="{FF2B5EF4-FFF2-40B4-BE49-F238E27FC236}">
                <a16:creationId xmlns:a16="http://schemas.microsoft.com/office/drawing/2014/main" id="{6CDCBFA5-F94D-D758-0D0D-090375D28BB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9397" y="5913431"/>
            <a:ext cx="864000" cy="864000"/>
          </a:xfrm>
          <a:prstGeom prst="rect">
            <a:avLst/>
          </a:prstGeom>
        </p:spPr>
      </p:pic>
      <p:pic>
        <p:nvPicPr>
          <p:cNvPr id="13" name="Graphic 12" descr="Lightbulb and gear with solid fill">
            <a:extLst>
              <a:ext uri="{FF2B5EF4-FFF2-40B4-BE49-F238E27FC236}">
                <a16:creationId xmlns:a16="http://schemas.microsoft.com/office/drawing/2014/main" id="{682B97BE-EE0E-0C5E-D9B6-02F3F92BF1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39397" y="4726590"/>
            <a:ext cx="864000" cy="864000"/>
          </a:xfrm>
          <a:prstGeom prst="rect">
            <a:avLst/>
          </a:prstGeom>
        </p:spPr>
      </p:pic>
      <p:pic>
        <p:nvPicPr>
          <p:cNvPr id="7" name="Graphic 6" descr="Link with solid fill">
            <a:extLst>
              <a:ext uri="{FF2B5EF4-FFF2-40B4-BE49-F238E27FC236}">
                <a16:creationId xmlns:a16="http://schemas.microsoft.com/office/drawing/2014/main" id="{631F5117-BF71-80FB-9099-13E70D29F6B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9397" y="3539749"/>
            <a:ext cx="864000" cy="864000"/>
          </a:xfrm>
          <a:prstGeom prst="rect">
            <a:avLst/>
          </a:prstGeom>
        </p:spPr>
      </p:pic>
    </p:spTree>
    <p:extLst>
      <p:ext uri="{BB962C8B-B14F-4D97-AF65-F5344CB8AC3E}">
        <p14:creationId xmlns:p14="http://schemas.microsoft.com/office/powerpoint/2010/main" val="396221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A6199-EE06-B870-054C-DFBCC9E50B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2E4BC1-EF43-2A8A-755B-DBE06FC23D6F}"/>
              </a:ext>
            </a:extLst>
          </p:cNvPr>
          <p:cNvSpPr>
            <a:spLocks noGrp="1"/>
          </p:cNvSpPr>
          <p:nvPr>
            <p:ph type="title"/>
          </p:nvPr>
        </p:nvSpPr>
        <p:spPr>
          <a:xfrm>
            <a:off x="922018" y="3669437"/>
            <a:ext cx="10454819" cy="769441"/>
          </a:xfrm>
        </p:spPr>
        <p:txBody>
          <a:bodyPr/>
          <a:lstStyle/>
          <a:p>
            <a:r>
              <a:rPr lang="en-US"/>
              <a:t>Menti placeholder</a:t>
            </a:r>
          </a:p>
        </p:txBody>
      </p:sp>
      <p:pic>
        <p:nvPicPr>
          <p:cNvPr id="5" name="Picture 4">
            <a:extLst>
              <a:ext uri="{FF2B5EF4-FFF2-40B4-BE49-F238E27FC236}">
                <a16:creationId xmlns:a16="http://schemas.microsoft.com/office/drawing/2014/main" id="{8F19AFB1-D1A3-908C-B36F-B62748E667AE}"/>
              </a:ext>
            </a:extLst>
          </p:cNvPr>
          <p:cNvPicPr>
            <a:picLocks noChangeAspect="1"/>
          </p:cNvPicPr>
          <p:nvPr/>
        </p:nvPicPr>
        <p:blipFill>
          <a:blip r:embed="rId2"/>
          <a:stretch>
            <a:fillRect/>
          </a:stretch>
        </p:blipFill>
        <p:spPr>
          <a:xfrm>
            <a:off x="0" y="245568"/>
            <a:ext cx="12192000" cy="6366863"/>
          </a:xfrm>
          <a:prstGeom prst="rect">
            <a:avLst/>
          </a:prstGeom>
        </p:spPr>
      </p:pic>
    </p:spTree>
    <p:extLst>
      <p:ext uri="{BB962C8B-B14F-4D97-AF65-F5344CB8AC3E}">
        <p14:creationId xmlns:p14="http://schemas.microsoft.com/office/powerpoint/2010/main" val="4041774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46C86-B433-6856-FE1E-A5BC665F0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1F310-B2F3-AA7A-8964-D1AC70B53BB8}"/>
              </a:ext>
            </a:extLst>
          </p:cNvPr>
          <p:cNvSpPr>
            <a:spLocks noGrp="1"/>
          </p:cNvSpPr>
          <p:nvPr>
            <p:ph type="title"/>
          </p:nvPr>
        </p:nvSpPr>
        <p:spPr/>
        <p:txBody>
          <a:bodyPr/>
          <a:lstStyle/>
          <a:p>
            <a:r>
              <a:rPr lang="en-US" sz="4400" dirty="0"/>
              <a:t>Close and next steps</a:t>
            </a:r>
          </a:p>
        </p:txBody>
      </p:sp>
      <p:sp>
        <p:nvSpPr>
          <p:cNvPr id="3" name="Text Placeholder 2">
            <a:extLst>
              <a:ext uri="{FF2B5EF4-FFF2-40B4-BE49-F238E27FC236}">
                <a16:creationId xmlns:a16="http://schemas.microsoft.com/office/drawing/2014/main" id="{29459FE5-0181-E585-BBE8-0E282E4EBB84}"/>
              </a:ext>
            </a:extLst>
          </p:cNvPr>
          <p:cNvSpPr>
            <a:spLocks noGrp="1"/>
          </p:cNvSpPr>
          <p:nvPr>
            <p:ph type="body" sz="quarter" idx="11"/>
          </p:nvPr>
        </p:nvSpPr>
        <p:spPr>
          <a:xfrm>
            <a:off x="365125" y="2451967"/>
            <a:ext cx="6993618" cy="4323737"/>
          </a:xfrm>
        </p:spPr>
        <p:txBody>
          <a:bodyPr/>
          <a:lstStyle/>
          <a:p>
            <a:r>
              <a:rPr lang="en-GB" sz="2000" dirty="0">
                <a:latin typeface="+mn-lt"/>
              </a:rPr>
              <a:t>Today’s slides and worksheet will be </a:t>
            </a:r>
            <a:r>
              <a:rPr lang="en-GB" sz="2000">
                <a:latin typeface="+mn-lt"/>
              </a:rPr>
              <a:t>shared again after </a:t>
            </a:r>
            <a:r>
              <a:rPr lang="en-GB" sz="2000" dirty="0">
                <a:latin typeface="+mn-lt"/>
              </a:rPr>
              <a:t>the session.</a:t>
            </a:r>
            <a:br>
              <a:rPr lang="en-GB" sz="2000" dirty="0">
                <a:latin typeface="+mn-lt"/>
              </a:rPr>
            </a:br>
            <a:endParaRPr lang="en-GB" sz="2000" dirty="0">
              <a:latin typeface="+mn-lt"/>
            </a:endParaRPr>
          </a:p>
          <a:p>
            <a:r>
              <a:rPr lang="en-GB" sz="2000" dirty="0">
                <a:latin typeface="+mn-lt"/>
              </a:rPr>
              <a:t>You can use your Story of Change to support:</a:t>
            </a:r>
          </a:p>
          <a:p>
            <a:pPr marL="735013" lvl="1" indent="-285750"/>
            <a:r>
              <a:rPr lang="en-GB" sz="2000" dirty="0">
                <a:latin typeface="+mn-lt"/>
              </a:rPr>
              <a:t>Violence Reduction Fund applications </a:t>
            </a:r>
          </a:p>
          <a:p>
            <a:pPr marL="735013" lvl="1" indent="-285750"/>
            <a:r>
              <a:rPr lang="en-GB" sz="2000" dirty="0">
                <a:latin typeface="+mn-lt"/>
              </a:rPr>
              <a:t>Future funding bids </a:t>
            </a:r>
          </a:p>
          <a:p>
            <a:pPr marL="735013" lvl="1" indent="-285750"/>
            <a:r>
              <a:rPr lang="en-GB" sz="2000" dirty="0">
                <a:latin typeface="+mn-lt"/>
              </a:rPr>
              <a:t>Conversations with partners </a:t>
            </a:r>
          </a:p>
          <a:p>
            <a:pPr marL="735013" lvl="1" indent="-285750"/>
            <a:r>
              <a:rPr lang="en-GB" sz="2000" dirty="0">
                <a:latin typeface="+mn-lt"/>
              </a:rPr>
              <a:t>Reporting and evaluation </a:t>
            </a:r>
          </a:p>
          <a:p>
            <a:pPr marL="735013" lvl="1" indent="-285750"/>
            <a:r>
              <a:rPr lang="en-GB" sz="2000" dirty="0">
                <a:latin typeface="+mn-lt"/>
              </a:rPr>
              <a:t>Internal reflection and learning </a:t>
            </a:r>
            <a:br>
              <a:rPr lang="en-GB" sz="2000" dirty="0">
                <a:latin typeface="+mn-lt"/>
              </a:rPr>
            </a:br>
            <a:endParaRPr lang="en-GB" sz="2000" dirty="0">
              <a:latin typeface="+mn-lt"/>
            </a:endParaRPr>
          </a:p>
          <a:p>
            <a:pPr marL="0" lvl="1" indent="0">
              <a:buNone/>
            </a:pPr>
            <a:r>
              <a:rPr lang="en-GB" sz="2000" dirty="0">
                <a:latin typeface="+mn-lt"/>
              </a:rPr>
              <a:t>Questions, thoughts, reflections…?</a:t>
            </a:r>
          </a:p>
          <a:p>
            <a:pPr marL="735013" lvl="1" indent="-285750"/>
            <a:endParaRPr lang="en-GB" sz="1750" dirty="0">
              <a:latin typeface="+mn-lt"/>
            </a:endParaRPr>
          </a:p>
          <a:p>
            <a:pPr lvl="1" indent="0">
              <a:buNone/>
            </a:pPr>
            <a:endParaRPr lang="en-GB" sz="1750" dirty="0">
              <a:latin typeface="+mn-lt"/>
            </a:endParaRPr>
          </a:p>
          <a:p>
            <a:endParaRPr lang="en-GB" sz="1750" dirty="0">
              <a:latin typeface="+mn-lt"/>
            </a:endParaRPr>
          </a:p>
        </p:txBody>
      </p:sp>
      <p:pic>
        <p:nvPicPr>
          <p:cNvPr id="7" name="Picture Placeholder 6" descr="Yellow arrow signed drawn on pavement">
            <a:extLst>
              <a:ext uri="{FF2B5EF4-FFF2-40B4-BE49-F238E27FC236}">
                <a16:creationId xmlns:a16="http://schemas.microsoft.com/office/drawing/2014/main" id="{8ADFD796-0D50-9365-4272-7E902CB1851A}"/>
              </a:ext>
            </a:extLst>
          </p:cNvPr>
          <p:cNvPicPr>
            <a:picLocks noGrp="1" noChangeAspect="1"/>
          </p:cNvPicPr>
          <p:nvPr>
            <p:ph type="pic" sz="quarter" idx="14"/>
          </p:nvPr>
        </p:nvPicPr>
        <p:blipFill>
          <a:blip r:embed="rId2"/>
          <a:srcRect l="12462" r="12462"/>
          <a:stretch>
            <a:fillRect/>
          </a:stretch>
        </p:blipFill>
        <p:spPr/>
      </p:pic>
      <p:sp>
        <p:nvSpPr>
          <p:cNvPr id="5" name="Slide Number Placeholder 4">
            <a:extLst>
              <a:ext uri="{FF2B5EF4-FFF2-40B4-BE49-F238E27FC236}">
                <a16:creationId xmlns:a16="http://schemas.microsoft.com/office/drawing/2014/main" id="{5C8983A4-4D4F-2659-87F7-750EE3AAA325}"/>
              </a:ext>
            </a:extLst>
          </p:cNvPr>
          <p:cNvSpPr>
            <a:spLocks noGrp="1"/>
          </p:cNvSpPr>
          <p:nvPr>
            <p:ph type="sldNum" sz="quarter" idx="15"/>
          </p:nvPr>
        </p:nvSpPr>
        <p:spPr/>
        <p:txBody>
          <a:bodyPr/>
          <a:lstStyle/>
          <a:p>
            <a:fld id="{D5B19981-FE0B-A442-B119-4653E838F494}" type="slidenum">
              <a:rPr lang="en-UA" smtClean="0"/>
              <a:pPr/>
              <a:t>30</a:t>
            </a:fld>
            <a:endParaRPr lang="en-UA"/>
          </a:p>
        </p:txBody>
      </p:sp>
    </p:spTree>
    <p:extLst>
      <p:ext uri="{BB962C8B-B14F-4D97-AF65-F5344CB8AC3E}">
        <p14:creationId xmlns:p14="http://schemas.microsoft.com/office/powerpoint/2010/main" val="1341624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9E71E-F7C6-FE77-1D41-21913C08B6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480F49-27B2-18B4-5D84-EA6A5291DC04}"/>
              </a:ext>
            </a:extLst>
          </p:cNvPr>
          <p:cNvSpPr txBox="1"/>
          <p:nvPr/>
        </p:nvSpPr>
        <p:spPr>
          <a:xfrm>
            <a:off x="267154" y="1439511"/>
            <a:ext cx="55131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chemeClr val="bg1"/>
                </a:solidFill>
                <a:latin typeface="+mj-lt"/>
              </a:rPr>
              <a:t>About Rocket Science</a:t>
            </a:r>
            <a:endParaRPr lang="en-UA" sz="2800">
              <a:solidFill>
                <a:schemeClr val="bg1"/>
              </a:solidFill>
              <a:latin typeface="+mj-lt"/>
            </a:endParaRPr>
          </a:p>
        </p:txBody>
      </p:sp>
      <p:sp>
        <p:nvSpPr>
          <p:cNvPr id="3" name="TextBox 2">
            <a:extLst>
              <a:ext uri="{FF2B5EF4-FFF2-40B4-BE49-F238E27FC236}">
                <a16:creationId xmlns:a16="http://schemas.microsoft.com/office/drawing/2014/main" id="{68222D58-D5AC-D678-C9E8-1CE371D86ADE}"/>
              </a:ext>
            </a:extLst>
          </p:cNvPr>
          <p:cNvSpPr txBox="1"/>
          <p:nvPr/>
        </p:nvSpPr>
        <p:spPr>
          <a:xfrm>
            <a:off x="267154" y="2085390"/>
            <a:ext cx="7749086" cy="3219664"/>
          </a:xfrm>
          <a:prstGeom prst="rect">
            <a:avLst/>
          </a:prstGeom>
          <a:noFill/>
        </p:spPr>
        <p:txBody>
          <a:bodyPr wrap="square" rtlCol="0">
            <a:spAutoFit/>
          </a:bodyPr>
          <a:lstStyle/>
          <a:p>
            <a:pPr lvl="0">
              <a:lnSpc>
                <a:spcPts val="2000"/>
              </a:lnSpc>
              <a:spcAft>
                <a:spcPts val="1500"/>
              </a:spcAft>
            </a:pPr>
            <a:r>
              <a:rPr lang="en-GB" sz="1400">
                <a:solidFill>
                  <a:schemeClr val="bg1"/>
                </a:solidFill>
              </a:rPr>
              <a:t>Rocket Science is a social purpose business, working towards a future where everyone can live healthy, happy, and fulfilling lives. </a:t>
            </a:r>
          </a:p>
          <a:p>
            <a:pPr lvl="0">
              <a:lnSpc>
                <a:spcPts val="2000"/>
              </a:lnSpc>
              <a:spcAft>
                <a:spcPts val="1500"/>
              </a:spcAft>
            </a:pPr>
            <a:r>
              <a:rPr lang="en-GB" sz="1400">
                <a:solidFill>
                  <a:schemeClr val="bg1"/>
                </a:solidFill>
              </a:rPr>
              <a:t>Our objectives are to help our clients reimagine systems, maximise investment to have the greatest impact and transform lifetime outcomes using a whole-person and prevention lens. We do this through research, mapping and analysis, evaluation and impact measurement, strategy and service design, participatory and peer research, learning, collaboration, and end to end fund management. </a:t>
            </a:r>
          </a:p>
          <a:p>
            <a:pPr lvl="0">
              <a:lnSpc>
                <a:spcPts val="2000"/>
              </a:lnSpc>
              <a:spcAft>
                <a:spcPts val="1500"/>
              </a:spcAft>
            </a:pPr>
            <a:r>
              <a:rPr lang="en-GB" sz="1400">
                <a:solidFill>
                  <a:schemeClr val="bg1"/>
                </a:solidFill>
              </a:rPr>
              <a:t>Please contact Ciaran McDonald for more information. </a:t>
            </a:r>
            <a:r>
              <a:rPr lang="en-GB" sz="1400" b="1" u="sng">
                <a:solidFill>
                  <a:schemeClr val="bg1"/>
                </a:solidFill>
                <a:latin typeface="Sora" pitchFamily="2" charset="0"/>
                <a:cs typeface="Sora" pitchFamily="2" charset="0"/>
                <a:hlinkClick r:id="rId2">
                  <a:extLst>
                    <a:ext uri="{A12FA001-AC4F-418D-AE19-62706E023703}">
                      <ahyp:hlinkClr xmlns:ahyp="http://schemas.microsoft.com/office/drawing/2018/hyperlinkcolor" val="tx"/>
                    </a:ext>
                  </a:extLst>
                </a:hlinkClick>
              </a:rPr>
              <a:t>ciaran.mcdonald@rocketsciencelab.co.uk</a:t>
            </a:r>
            <a:endParaRPr lang="en-GB" sz="1400" b="1" u="sng">
              <a:solidFill>
                <a:schemeClr val="bg1"/>
              </a:solidFill>
              <a:latin typeface="Sora" pitchFamily="2" charset="0"/>
              <a:cs typeface="Sora" pitchFamily="2" charset="0"/>
            </a:endParaRPr>
          </a:p>
          <a:p>
            <a:pPr lvl="0">
              <a:lnSpc>
                <a:spcPts val="2000"/>
              </a:lnSpc>
              <a:spcAft>
                <a:spcPts val="1500"/>
              </a:spcAft>
            </a:pPr>
            <a:r>
              <a:rPr lang="en-GB" sz="1400" b="1" i="0">
                <a:solidFill>
                  <a:schemeClr val="bg1"/>
                </a:solidFill>
                <a:latin typeface="Sora SemiBold" pitchFamily="2" charset="0"/>
                <a:cs typeface="Sora SemiBold" pitchFamily="2" charset="0"/>
              </a:rPr>
              <a:t>Edinburgh</a:t>
            </a:r>
            <a:r>
              <a:rPr lang="en-GB" sz="1400" b="0" i="0">
                <a:solidFill>
                  <a:schemeClr val="bg1"/>
                </a:solidFill>
                <a:latin typeface="+mn-lt"/>
                <a:cs typeface="Sora SemiBold" pitchFamily="2" charset="0"/>
              </a:rPr>
              <a:t> | </a:t>
            </a:r>
            <a:r>
              <a:rPr lang="en-GB" sz="1400" b="1" i="0">
                <a:solidFill>
                  <a:schemeClr val="bg1"/>
                </a:solidFill>
                <a:latin typeface="Sora SemiBold" pitchFamily="2" charset="0"/>
                <a:cs typeface="Sora SemiBold" pitchFamily="2" charset="0"/>
              </a:rPr>
              <a:t>London</a:t>
            </a:r>
            <a:r>
              <a:rPr lang="en-GB" sz="1400" b="0" i="0">
                <a:solidFill>
                  <a:schemeClr val="bg1"/>
                </a:solidFill>
                <a:latin typeface="+mn-lt"/>
                <a:cs typeface="Sora SemiBold" pitchFamily="2" charset="0"/>
              </a:rPr>
              <a:t> | </a:t>
            </a:r>
            <a:r>
              <a:rPr lang="en-GB" sz="1400" b="1" i="0">
                <a:solidFill>
                  <a:schemeClr val="bg1"/>
                </a:solidFill>
                <a:latin typeface="Sora SemiBold" pitchFamily="2" charset="0"/>
                <a:cs typeface="Sora SemiBold" pitchFamily="2" charset="0"/>
              </a:rPr>
              <a:t>Newcastle</a:t>
            </a:r>
            <a:endParaRPr lang="en-GB" sz="1200" b="0" i="0">
              <a:solidFill>
                <a:schemeClr val="bg1"/>
              </a:solidFill>
              <a:latin typeface="+mn-lt"/>
              <a:cs typeface="Sora SemiBold" pitchFamily="2" charset="0"/>
            </a:endParaRPr>
          </a:p>
        </p:txBody>
      </p:sp>
      <p:cxnSp>
        <p:nvCxnSpPr>
          <p:cNvPr id="6" name="Straight Connector 5">
            <a:extLst>
              <a:ext uri="{FF2B5EF4-FFF2-40B4-BE49-F238E27FC236}">
                <a16:creationId xmlns:a16="http://schemas.microsoft.com/office/drawing/2014/main" id="{96B5C7D0-14A1-067F-EF03-2BD99E1DBB41}"/>
              </a:ext>
            </a:extLst>
          </p:cNvPr>
          <p:cNvCxnSpPr>
            <a:cxnSpLocks/>
          </p:cNvCxnSpPr>
          <p:nvPr/>
        </p:nvCxnSpPr>
        <p:spPr>
          <a:xfrm>
            <a:off x="365125" y="1316851"/>
            <a:ext cx="6198235"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7238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BCA46-5807-091A-3352-A7FD7E75C2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DE729-5E09-C950-5185-33AABAEB72B5}"/>
              </a:ext>
            </a:extLst>
          </p:cNvPr>
          <p:cNvSpPr>
            <a:spLocks noGrp="1"/>
          </p:cNvSpPr>
          <p:nvPr>
            <p:ph type="title"/>
          </p:nvPr>
        </p:nvSpPr>
        <p:spPr/>
        <p:txBody>
          <a:bodyPr/>
          <a:lstStyle/>
          <a:p>
            <a:r>
              <a:rPr lang="en-GB" sz="4400" dirty="0"/>
              <a:t>Why this matters</a:t>
            </a:r>
            <a:endParaRPr lang="en-US" sz="6000" dirty="0"/>
          </a:p>
        </p:txBody>
      </p:sp>
      <p:sp>
        <p:nvSpPr>
          <p:cNvPr id="3" name="Text Placeholder 2">
            <a:extLst>
              <a:ext uri="{FF2B5EF4-FFF2-40B4-BE49-F238E27FC236}">
                <a16:creationId xmlns:a16="http://schemas.microsoft.com/office/drawing/2014/main" id="{D9ADD042-D541-340A-104B-DADA81DE878E}"/>
              </a:ext>
            </a:extLst>
          </p:cNvPr>
          <p:cNvSpPr>
            <a:spLocks noGrp="1"/>
          </p:cNvSpPr>
          <p:nvPr>
            <p:ph type="body" sz="quarter" idx="11"/>
          </p:nvPr>
        </p:nvSpPr>
        <p:spPr/>
        <p:txBody>
          <a:bodyPr/>
          <a:lstStyle/>
          <a:p>
            <a:r>
              <a:rPr lang="en-GB" sz="2000" dirty="0">
                <a:latin typeface="Sora SemiBold" pitchFamily="2" charset="0"/>
                <a:cs typeface="Sora SemiBold" pitchFamily="2" charset="0"/>
              </a:rPr>
              <a:t>Funding applications often ask for your “impact”</a:t>
            </a:r>
          </a:p>
          <a:p>
            <a:r>
              <a:rPr lang="en-GB" sz="1800" dirty="0">
                <a:cs typeface="Sora SemiBold" pitchFamily="2" charset="0"/>
              </a:rPr>
              <a:t>But for many community projects, change can be:</a:t>
            </a:r>
          </a:p>
          <a:p>
            <a:pPr marL="735013" lvl="1" indent="-285750"/>
            <a:r>
              <a:rPr lang="en-GB" sz="1800" dirty="0">
                <a:latin typeface="+mn-lt"/>
                <a:cs typeface="Sora SemiBold" pitchFamily="2" charset="0"/>
              </a:rPr>
              <a:t>Gradual </a:t>
            </a:r>
          </a:p>
          <a:p>
            <a:pPr marL="735013" lvl="1" indent="-285750"/>
            <a:r>
              <a:rPr lang="en-GB" sz="1800" dirty="0">
                <a:latin typeface="+mn-lt"/>
                <a:cs typeface="Sora SemiBold" pitchFamily="2" charset="0"/>
              </a:rPr>
              <a:t>Relational </a:t>
            </a:r>
          </a:p>
          <a:p>
            <a:pPr marL="735013" lvl="1" indent="-285750"/>
            <a:r>
              <a:rPr lang="en-GB" sz="1800" dirty="0">
                <a:latin typeface="+mn-lt"/>
                <a:cs typeface="Sora SemiBold" pitchFamily="2" charset="0"/>
              </a:rPr>
              <a:t>Preventative </a:t>
            </a:r>
          </a:p>
          <a:p>
            <a:pPr marL="735013" lvl="1" indent="-285750"/>
            <a:r>
              <a:rPr lang="en-GB" sz="1800" dirty="0">
                <a:latin typeface="+mn-lt"/>
                <a:cs typeface="Sora SemiBold" pitchFamily="2" charset="0"/>
              </a:rPr>
              <a:t>Hard to measure quickly </a:t>
            </a:r>
          </a:p>
          <a:p>
            <a:pPr marL="735013" lvl="1" indent="-285750"/>
            <a:r>
              <a:rPr lang="en-GB" sz="1800" dirty="0">
                <a:latin typeface="+mn-lt"/>
                <a:cs typeface="Sora SemiBold" pitchFamily="2" charset="0"/>
              </a:rPr>
              <a:t>Different for different people </a:t>
            </a:r>
          </a:p>
          <a:p>
            <a:pPr marL="735013" lvl="1" indent="-285750"/>
            <a:r>
              <a:rPr lang="en-GB" sz="1800" dirty="0">
                <a:latin typeface="+mn-lt"/>
                <a:cs typeface="Sora SemiBold" pitchFamily="2" charset="0"/>
              </a:rPr>
              <a:t>Influenced by things outside your project’s control </a:t>
            </a:r>
          </a:p>
          <a:p>
            <a:endParaRPr lang="en-GB" sz="1600" dirty="0">
              <a:latin typeface="Sora SemiBold" pitchFamily="2" charset="0"/>
              <a:cs typeface="Sora SemiBold" pitchFamily="2" charset="0"/>
            </a:endParaRPr>
          </a:p>
        </p:txBody>
      </p:sp>
      <p:sp>
        <p:nvSpPr>
          <p:cNvPr id="5" name="Slide Number Placeholder 4">
            <a:extLst>
              <a:ext uri="{FF2B5EF4-FFF2-40B4-BE49-F238E27FC236}">
                <a16:creationId xmlns:a16="http://schemas.microsoft.com/office/drawing/2014/main" id="{1E9384FC-6078-0F6E-2034-5AF98C9D2D2D}"/>
              </a:ext>
            </a:extLst>
          </p:cNvPr>
          <p:cNvSpPr>
            <a:spLocks noGrp="1"/>
          </p:cNvSpPr>
          <p:nvPr>
            <p:ph type="sldNum" sz="quarter" idx="15"/>
          </p:nvPr>
        </p:nvSpPr>
        <p:spPr/>
        <p:txBody>
          <a:bodyPr/>
          <a:lstStyle/>
          <a:p>
            <a:fld id="{D5B19981-FE0B-A442-B119-4653E838F494}" type="slidenum">
              <a:rPr lang="en-UA" smtClean="0"/>
              <a:pPr/>
              <a:t>4</a:t>
            </a:fld>
            <a:endParaRPr lang="en-UA"/>
          </a:p>
        </p:txBody>
      </p:sp>
      <p:pic>
        <p:nvPicPr>
          <p:cNvPr id="8" name="Picture Placeholder 7" descr="Thought outline">
            <a:extLst>
              <a:ext uri="{FF2B5EF4-FFF2-40B4-BE49-F238E27FC236}">
                <a16:creationId xmlns:a16="http://schemas.microsoft.com/office/drawing/2014/main" id="{7F39709E-98B5-B905-E680-B71340CBBB19}"/>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pic>
        <p:nvPicPr>
          <p:cNvPr id="10" name="Graphic 9" descr="Question Mark with solid fill">
            <a:extLst>
              <a:ext uri="{FF2B5EF4-FFF2-40B4-BE49-F238E27FC236}">
                <a16:creationId xmlns:a16="http://schemas.microsoft.com/office/drawing/2014/main" id="{AD6BFD03-64E7-AACA-987E-1B9286B134D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59970" y="3066691"/>
            <a:ext cx="914400" cy="914400"/>
          </a:xfrm>
          <a:prstGeom prst="rect">
            <a:avLst/>
          </a:prstGeom>
        </p:spPr>
      </p:pic>
      <p:sp>
        <p:nvSpPr>
          <p:cNvPr id="4" name="TextBox 3">
            <a:extLst>
              <a:ext uri="{FF2B5EF4-FFF2-40B4-BE49-F238E27FC236}">
                <a16:creationId xmlns:a16="http://schemas.microsoft.com/office/drawing/2014/main" id="{EE2EA0CE-7F58-D0BA-EE22-C2D2CE0C8688}"/>
              </a:ext>
            </a:extLst>
          </p:cNvPr>
          <p:cNvSpPr txBox="1"/>
          <p:nvPr/>
        </p:nvSpPr>
        <p:spPr>
          <a:xfrm>
            <a:off x="365125" y="5839737"/>
            <a:ext cx="6553260" cy="646331"/>
          </a:xfrm>
          <a:prstGeom prst="rect">
            <a:avLst/>
          </a:prstGeom>
          <a:noFill/>
          <a:ln w="28575">
            <a:solidFill>
              <a:srgbClr val="00AB83"/>
            </a:solidFill>
          </a:ln>
        </p:spPr>
        <p:txBody>
          <a:bodyPr wrap="square" rtlCol="0">
            <a:spAutoFit/>
          </a:bodyPr>
          <a:lstStyle/>
          <a:p>
            <a:r>
              <a:rPr lang="en-GB" dirty="0">
                <a:cs typeface="Sora SemiBold" pitchFamily="2" charset="0"/>
              </a:rPr>
              <a:t>A Story of Change helps you explain the steps between:</a:t>
            </a:r>
          </a:p>
          <a:p>
            <a:r>
              <a:rPr lang="en-GB" dirty="0">
                <a:latin typeface="Sora SemiBold" pitchFamily="2" charset="0"/>
                <a:cs typeface="Sora SemiBold" pitchFamily="2" charset="0"/>
              </a:rPr>
              <a:t>What you do </a:t>
            </a:r>
            <a:r>
              <a:rPr lang="en-GB" dirty="0">
                <a:latin typeface="Sora SemiBold" pitchFamily="2" charset="0"/>
                <a:cs typeface="Sora SemiBold" pitchFamily="2" charset="0"/>
                <a:sym typeface="Wingdings" panose="05000000000000000000" pitchFamily="2" charset="2"/>
              </a:rPr>
              <a:t></a:t>
            </a:r>
            <a:r>
              <a:rPr lang="en-GB" dirty="0">
                <a:latin typeface="Sora SemiBold" pitchFamily="2" charset="0"/>
                <a:cs typeface="Sora SemiBold" pitchFamily="2" charset="0"/>
              </a:rPr>
              <a:t> The difference you hope to make</a:t>
            </a:r>
          </a:p>
        </p:txBody>
      </p:sp>
    </p:spTree>
    <p:extLst>
      <p:ext uri="{BB962C8B-B14F-4D97-AF65-F5344CB8AC3E}">
        <p14:creationId xmlns:p14="http://schemas.microsoft.com/office/powerpoint/2010/main" val="75478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396CC-495C-CDF3-407C-F77C9B1EA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E4B0D7-52BB-B17E-B129-8EF0887E0EBA}"/>
              </a:ext>
            </a:extLst>
          </p:cNvPr>
          <p:cNvSpPr>
            <a:spLocks noGrp="1"/>
          </p:cNvSpPr>
          <p:nvPr>
            <p:ph type="title"/>
          </p:nvPr>
        </p:nvSpPr>
        <p:spPr/>
        <p:txBody>
          <a:bodyPr/>
          <a:lstStyle/>
          <a:p>
            <a:r>
              <a:rPr lang="en-GB" sz="4400" dirty="0"/>
              <a:t>What is a Story of Change?</a:t>
            </a:r>
            <a:endParaRPr lang="en-US" sz="6000" dirty="0"/>
          </a:p>
        </p:txBody>
      </p:sp>
      <p:sp>
        <p:nvSpPr>
          <p:cNvPr id="3" name="Text Placeholder 2">
            <a:extLst>
              <a:ext uri="{FF2B5EF4-FFF2-40B4-BE49-F238E27FC236}">
                <a16:creationId xmlns:a16="http://schemas.microsoft.com/office/drawing/2014/main" id="{7462D8EC-594E-F670-2AE3-261064D631E0}"/>
              </a:ext>
            </a:extLst>
          </p:cNvPr>
          <p:cNvSpPr>
            <a:spLocks noGrp="1"/>
          </p:cNvSpPr>
          <p:nvPr>
            <p:ph type="body" sz="quarter" idx="11"/>
          </p:nvPr>
        </p:nvSpPr>
        <p:spPr/>
        <p:txBody>
          <a:bodyPr/>
          <a:lstStyle/>
          <a:p>
            <a:pPr>
              <a:buNone/>
            </a:pPr>
            <a:r>
              <a:rPr lang="en-GB" sz="2000" kern="100" dirty="0">
                <a:effectLst/>
                <a:latin typeface="Sora SemiBold" pitchFamily="2" charset="0"/>
                <a:ea typeface="Calibri" panose="020F0502020204030204" pitchFamily="34" charset="0"/>
                <a:cs typeface="Sora SemiBold" pitchFamily="2" charset="0"/>
              </a:rPr>
              <a:t>A Story of Change is a clear explanation of how your project aims to make a difference</a:t>
            </a:r>
          </a:p>
          <a:p>
            <a:pPr>
              <a:buNone/>
            </a:pPr>
            <a:r>
              <a:rPr lang="en-GB" sz="1800" kern="100" dirty="0">
                <a:effectLst/>
                <a:ea typeface="Calibri" panose="020F0502020204030204" pitchFamily="34" charset="0"/>
                <a:cs typeface="Times New Roman" panose="02020603050405020304" pitchFamily="18" charset="0"/>
              </a:rPr>
              <a:t>It connects:</a:t>
            </a:r>
          </a:p>
          <a:p>
            <a:pPr marL="735013" lvl="1" indent="-285750"/>
            <a:r>
              <a:rPr lang="en-GB" sz="1800" kern="100" dirty="0">
                <a:effectLst/>
                <a:latin typeface="+mn-lt"/>
                <a:ea typeface="Calibri" panose="020F0502020204030204" pitchFamily="34" charset="0"/>
                <a:cs typeface="Times New Roman" panose="02020603050405020304" pitchFamily="18" charset="0"/>
              </a:rPr>
              <a:t>The </a:t>
            </a:r>
            <a:r>
              <a:rPr lang="en-GB" sz="1800" kern="100" dirty="0">
                <a:effectLst/>
                <a:latin typeface="Sora SemiBold" pitchFamily="2" charset="0"/>
                <a:ea typeface="Calibri" panose="020F0502020204030204" pitchFamily="34" charset="0"/>
                <a:cs typeface="Sora SemiBold" pitchFamily="2" charset="0"/>
              </a:rPr>
              <a:t>need or issue </a:t>
            </a:r>
            <a:r>
              <a:rPr lang="en-GB" sz="1800" kern="100" dirty="0">
                <a:effectLst/>
                <a:latin typeface="+mn-lt"/>
                <a:ea typeface="Calibri" panose="020F0502020204030204" pitchFamily="34" charset="0"/>
                <a:cs typeface="Times New Roman" panose="02020603050405020304" pitchFamily="18" charset="0"/>
              </a:rPr>
              <a:t>you are responding to </a:t>
            </a:r>
          </a:p>
          <a:p>
            <a:pPr marL="735013" lvl="1" indent="-285750"/>
            <a:r>
              <a:rPr lang="en-GB" sz="1800" kern="100" dirty="0">
                <a:effectLst/>
                <a:latin typeface="+mn-lt"/>
                <a:ea typeface="Calibri" panose="020F0502020204030204" pitchFamily="34" charset="0"/>
                <a:cs typeface="Times New Roman" panose="02020603050405020304" pitchFamily="18" charset="0"/>
              </a:rPr>
              <a:t>The </a:t>
            </a:r>
            <a:r>
              <a:rPr lang="en-GB" sz="1800" kern="100" dirty="0">
                <a:effectLst/>
                <a:latin typeface="Sora SemiBold" pitchFamily="2" charset="0"/>
                <a:ea typeface="Calibri" panose="020F0502020204030204" pitchFamily="34" charset="0"/>
                <a:cs typeface="Sora SemiBold" pitchFamily="2" charset="0"/>
              </a:rPr>
              <a:t>people</a:t>
            </a:r>
            <a:r>
              <a:rPr lang="en-GB" sz="1800" kern="100" dirty="0">
                <a:effectLst/>
                <a:latin typeface="+mn-lt"/>
                <a:ea typeface="Calibri" panose="020F0502020204030204" pitchFamily="34" charset="0"/>
                <a:cs typeface="Times New Roman" panose="02020603050405020304" pitchFamily="18" charset="0"/>
              </a:rPr>
              <a:t> you are supporting </a:t>
            </a:r>
          </a:p>
          <a:p>
            <a:pPr marL="735013" lvl="1" indent="-285750"/>
            <a:r>
              <a:rPr lang="en-GB" sz="1800" kern="100" dirty="0">
                <a:effectLst/>
                <a:latin typeface="+mn-lt"/>
                <a:ea typeface="Calibri" panose="020F0502020204030204" pitchFamily="34" charset="0"/>
                <a:cs typeface="Times New Roman" panose="02020603050405020304" pitchFamily="18" charset="0"/>
              </a:rPr>
              <a:t>The </a:t>
            </a:r>
            <a:r>
              <a:rPr lang="en-GB" sz="1800" kern="100" dirty="0">
                <a:effectLst/>
                <a:latin typeface="Sora SemiBold" pitchFamily="2" charset="0"/>
                <a:ea typeface="Calibri" panose="020F0502020204030204" pitchFamily="34" charset="0"/>
                <a:cs typeface="Sora SemiBold" pitchFamily="2" charset="0"/>
              </a:rPr>
              <a:t>activities</a:t>
            </a:r>
            <a:r>
              <a:rPr lang="en-GB" sz="1800" kern="100" dirty="0">
                <a:effectLst/>
                <a:latin typeface="+mn-lt"/>
                <a:ea typeface="Calibri" panose="020F0502020204030204" pitchFamily="34" charset="0"/>
                <a:cs typeface="Times New Roman" panose="02020603050405020304" pitchFamily="18" charset="0"/>
              </a:rPr>
              <a:t> you will deliver </a:t>
            </a:r>
          </a:p>
          <a:p>
            <a:pPr marL="735013" lvl="1" indent="-285750"/>
            <a:r>
              <a:rPr lang="en-GB" sz="1800" kern="100" dirty="0">
                <a:effectLst/>
                <a:latin typeface="+mn-lt"/>
                <a:ea typeface="Calibri" panose="020F0502020204030204" pitchFamily="34" charset="0"/>
                <a:cs typeface="Times New Roman" panose="02020603050405020304" pitchFamily="18" charset="0"/>
              </a:rPr>
              <a:t>How people </a:t>
            </a:r>
            <a:r>
              <a:rPr lang="en-GB" sz="1800" kern="100" dirty="0">
                <a:effectLst/>
                <a:latin typeface="Sora SemiBold" pitchFamily="2" charset="0"/>
                <a:ea typeface="Calibri" panose="020F0502020204030204" pitchFamily="34" charset="0"/>
                <a:cs typeface="Sora SemiBold" pitchFamily="2" charset="0"/>
              </a:rPr>
              <a:t>engage with and experience </a:t>
            </a:r>
            <a:r>
              <a:rPr lang="en-GB" sz="1800" kern="100" dirty="0">
                <a:effectLst/>
                <a:latin typeface="+mn-lt"/>
                <a:ea typeface="Calibri" panose="020F0502020204030204" pitchFamily="34" charset="0"/>
                <a:cs typeface="Times New Roman" panose="02020603050405020304" pitchFamily="18" charset="0"/>
              </a:rPr>
              <a:t>the project </a:t>
            </a:r>
          </a:p>
          <a:p>
            <a:pPr marL="735013" lvl="1" indent="-285750"/>
            <a:r>
              <a:rPr lang="en-GB" sz="1800" kern="100" dirty="0">
                <a:effectLst/>
                <a:latin typeface="+mn-lt"/>
                <a:ea typeface="Calibri" panose="020F0502020204030204" pitchFamily="34" charset="0"/>
                <a:cs typeface="Times New Roman" panose="02020603050405020304" pitchFamily="18" charset="0"/>
              </a:rPr>
              <a:t>The </a:t>
            </a:r>
            <a:r>
              <a:rPr lang="en-GB" sz="1800" kern="100" dirty="0">
                <a:effectLst/>
                <a:latin typeface="Sora SemiBold" pitchFamily="2" charset="0"/>
                <a:ea typeface="Calibri" panose="020F0502020204030204" pitchFamily="34" charset="0"/>
                <a:cs typeface="Sora SemiBold" pitchFamily="2" charset="0"/>
              </a:rPr>
              <a:t>changes</a:t>
            </a:r>
            <a:r>
              <a:rPr lang="en-GB" sz="1800" kern="100" dirty="0">
                <a:effectLst/>
                <a:latin typeface="+mn-lt"/>
                <a:ea typeface="Calibri" panose="020F0502020204030204" pitchFamily="34" charset="0"/>
                <a:cs typeface="Times New Roman" panose="02020603050405020304" pitchFamily="18" charset="0"/>
              </a:rPr>
              <a:t> you hope to support </a:t>
            </a:r>
          </a:p>
          <a:p>
            <a:pPr marL="735013" lvl="1" indent="-285750"/>
            <a:r>
              <a:rPr lang="en-GB" sz="1800" kern="100" dirty="0">
                <a:effectLst/>
                <a:latin typeface="+mn-lt"/>
                <a:ea typeface="Calibri" panose="020F0502020204030204" pitchFamily="34" charset="0"/>
                <a:cs typeface="Times New Roman" panose="02020603050405020304" pitchFamily="18" charset="0"/>
              </a:rPr>
              <a:t>How you might </a:t>
            </a:r>
            <a:r>
              <a:rPr lang="en-GB" sz="1800" kern="100" dirty="0">
                <a:effectLst/>
                <a:latin typeface="Sora SemiBold" pitchFamily="2" charset="0"/>
                <a:ea typeface="Calibri" panose="020F0502020204030204" pitchFamily="34" charset="0"/>
                <a:cs typeface="Sora SemiBold" pitchFamily="2" charset="0"/>
              </a:rPr>
              <a:t>know and learn </a:t>
            </a:r>
            <a:r>
              <a:rPr lang="en-GB" sz="1800" kern="100" dirty="0">
                <a:effectLst/>
                <a:latin typeface="+mn-lt"/>
                <a:ea typeface="Calibri" panose="020F0502020204030204" pitchFamily="34" charset="0"/>
                <a:cs typeface="Times New Roman" panose="02020603050405020304" pitchFamily="18" charset="0"/>
              </a:rPr>
              <a:t>whether change is happening </a:t>
            </a:r>
          </a:p>
        </p:txBody>
      </p:sp>
      <p:sp>
        <p:nvSpPr>
          <p:cNvPr id="5" name="Slide Number Placeholder 4">
            <a:extLst>
              <a:ext uri="{FF2B5EF4-FFF2-40B4-BE49-F238E27FC236}">
                <a16:creationId xmlns:a16="http://schemas.microsoft.com/office/drawing/2014/main" id="{DA3ACED0-3DDC-6BF3-CFEE-3EBF09A36E86}"/>
              </a:ext>
            </a:extLst>
          </p:cNvPr>
          <p:cNvSpPr>
            <a:spLocks noGrp="1"/>
          </p:cNvSpPr>
          <p:nvPr>
            <p:ph type="sldNum" sz="quarter" idx="15"/>
          </p:nvPr>
        </p:nvSpPr>
        <p:spPr/>
        <p:txBody>
          <a:bodyPr/>
          <a:lstStyle/>
          <a:p>
            <a:fld id="{D5B19981-FE0B-A442-B119-4653E838F494}" type="slidenum">
              <a:rPr lang="en-UA" smtClean="0"/>
              <a:pPr/>
              <a:t>5</a:t>
            </a:fld>
            <a:endParaRPr lang="en-UA"/>
          </a:p>
        </p:txBody>
      </p:sp>
      <p:pic>
        <p:nvPicPr>
          <p:cNvPr id="8" name="Picture Placeholder 7" descr="Wooden blocks with question marks">
            <a:extLst>
              <a:ext uri="{FF2B5EF4-FFF2-40B4-BE49-F238E27FC236}">
                <a16:creationId xmlns:a16="http://schemas.microsoft.com/office/drawing/2014/main" id="{CB9EB9E2-8D75-ABF7-E3BA-8F884258ABD3}"/>
              </a:ext>
            </a:extLst>
          </p:cNvPr>
          <p:cNvPicPr>
            <a:picLocks noGrp="1" noChangeAspect="1"/>
          </p:cNvPicPr>
          <p:nvPr>
            <p:ph type="pic" sz="quarter" idx="14"/>
          </p:nvPr>
        </p:nvPicPr>
        <p:blipFill>
          <a:blip r:embed="rId2"/>
          <a:srcRect l="16679" r="16679"/>
          <a:stretch>
            <a:fillRect/>
          </a:stretch>
        </p:blipFill>
        <p:spPr/>
      </p:pic>
    </p:spTree>
    <p:extLst>
      <p:ext uri="{BB962C8B-B14F-4D97-AF65-F5344CB8AC3E}">
        <p14:creationId xmlns:p14="http://schemas.microsoft.com/office/powerpoint/2010/main" val="1137388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C52A-16F1-8B0D-492A-0839AC590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D6A90-E6A5-DED4-F8CC-2D708D21C95A}"/>
              </a:ext>
            </a:extLst>
          </p:cNvPr>
          <p:cNvSpPr>
            <a:spLocks noGrp="1"/>
          </p:cNvSpPr>
          <p:nvPr>
            <p:ph type="title"/>
          </p:nvPr>
        </p:nvSpPr>
        <p:spPr/>
        <p:txBody>
          <a:bodyPr/>
          <a:lstStyle/>
          <a:p>
            <a:r>
              <a:rPr lang="en-GB" sz="4400" dirty="0"/>
              <a:t>What does a Story of Change do?</a:t>
            </a:r>
            <a:endParaRPr lang="en-US" sz="6000" dirty="0"/>
          </a:p>
        </p:txBody>
      </p:sp>
      <p:sp>
        <p:nvSpPr>
          <p:cNvPr id="3" name="Text Placeholder 2">
            <a:extLst>
              <a:ext uri="{FF2B5EF4-FFF2-40B4-BE49-F238E27FC236}">
                <a16:creationId xmlns:a16="http://schemas.microsoft.com/office/drawing/2014/main" id="{4ABBE9F1-96F6-1CB0-56C9-0B6FFA64EE4B}"/>
              </a:ext>
            </a:extLst>
          </p:cNvPr>
          <p:cNvSpPr>
            <a:spLocks noGrp="1"/>
          </p:cNvSpPr>
          <p:nvPr>
            <p:ph type="body" sz="quarter" idx="11"/>
          </p:nvPr>
        </p:nvSpPr>
        <p:spPr/>
        <p:txBody>
          <a:bodyPr/>
          <a:lstStyle/>
          <a:p>
            <a:pPr>
              <a:buNone/>
            </a:pPr>
            <a:r>
              <a:rPr lang="en-GB" sz="2400" kern="100" dirty="0">
                <a:effectLst/>
                <a:latin typeface="Sora SemiBold" pitchFamily="2" charset="0"/>
                <a:ea typeface="Calibri" panose="020F0502020204030204" pitchFamily="34" charset="0"/>
                <a:cs typeface="Sora SemiBold" pitchFamily="2" charset="0"/>
              </a:rPr>
              <a:t>A Story of Change helps you answer…</a:t>
            </a:r>
          </a:p>
          <a:p>
            <a:pPr marL="735013" lvl="1" indent="-285750"/>
            <a:r>
              <a:rPr lang="en-GB" sz="2000" kern="100" dirty="0">
                <a:effectLst/>
                <a:latin typeface="+mn-lt"/>
                <a:ea typeface="Calibri" panose="020F0502020204030204" pitchFamily="34" charset="0"/>
                <a:cs typeface="Times New Roman" panose="02020603050405020304" pitchFamily="18" charset="0"/>
              </a:rPr>
              <a:t>Why is this work needed? </a:t>
            </a:r>
          </a:p>
          <a:p>
            <a:pPr marL="735013" lvl="1" indent="-285750"/>
            <a:r>
              <a:rPr lang="en-GB" sz="2000" kern="100" dirty="0">
                <a:effectLst/>
                <a:latin typeface="+mn-lt"/>
                <a:ea typeface="Calibri" panose="020F0502020204030204" pitchFamily="34" charset="0"/>
                <a:cs typeface="Times New Roman" panose="02020603050405020304" pitchFamily="18" charset="0"/>
              </a:rPr>
              <a:t>Who are you trying to support? </a:t>
            </a:r>
          </a:p>
          <a:p>
            <a:pPr marL="735013" lvl="1" indent="-285750"/>
            <a:r>
              <a:rPr lang="en-GB" sz="2000" kern="100" dirty="0">
                <a:effectLst/>
                <a:latin typeface="+mn-lt"/>
                <a:ea typeface="Calibri" panose="020F0502020204030204" pitchFamily="34" charset="0"/>
                <a:cs typeface="Times New Roman" panose="02020603050405020304" pitchFamily="18" charset="0"/>
              </a:rPr>
              <a:t>What will you actually do? </a:t>
            </a:r>
          </a:p>
          <a:p>
            <a:pPr marL="735013" lvl="1" indent="-285750"/>
            <a:r>
              <a:rPr lang="en-GB" sz="2000" kern="100" dirty="0">
                <a:effectLst/>
                <a:latin typeface="+mn-lt"/>
                <a:ea typeface="Calibri" panose="020F0502020204030204" pitchFamily="34" charset="0"/>
                <a:cs typeface="Times New Roman" panose="02020603050405020304" pitchFamily="18" charset="0"/>
              </a:rPr>
              <a:t>Why is your approach likely to help? </a:t>
            </a:r>
          </a:p>
          <a:p>
            <a:pPr marL="735013" lvl="1" indent="-285750"/>
            <a:r>
              <a:rPr lang="en-GB" sz="2000" kern="100" dirty="0">
                <a:effectLst/>
                <a:latin typeface="+mn-lt"/>
                <a:ea typeface="Calibri" panose="020F0502020204030204" pitchFamily="34" charset="0"/>
                <a:cs typeface="Times New Roman" panose="02020603050405020304" pitchFamily="18" charset="0"/>
              </a:rPr>
              <a:t>What might change for people or communities? </a:t>
            </a:r>
          </a:p>
          <a:p>
            <a:pPr marL="735013" lvl="1" indent="-285750"/>
            <a:r>
              <a:rPr lang="en-GB" sz="2000" kern="100" dirty="0">
                <a:effectLst/>
                <a:latin typeface="+mn-lt"/>
                <a:ea typeface="Calibri" panose="020F0502020204030204" pitchFamily="34" charset="0"/>
                <a:cs typeface="Times New Roman" panose="02020603050405020304" pitchFamily="18" charset="0"/>
              </a:rPr>
              <a:t>How will you know whether things are moving in the right direction? </a:t>
            </a:r>
          </a:p>
          <a:p>
            <a:pPr>
              <a:buNone/>
            </a:pPr>
            <a:r>
              <a:rPr lang="en-GB" sz="2000" kern="100" dirty="0">
                <a:effectLst/>
                <a:latin typeface="Sora SemiBold" pitchFamily="2" charset="0"/>
                <a:ea typeface="Calibri" panose="020F0502020204030204" pitchFamily="34" charset="0"/>
                <a:cs typeface="Sora SemiBold" pitchFamily="2" charset="0"/>
                <a:sym typeface="Wingdings" panose="05000000000000000000" pitchFamily="2" charset="2"/>
              </a:rPr>
              <a:t> </a:t>
            </a:r>
            <a:r>
              <a:rPr lang="en-GB" sz="2000" kern="100" dirty="0">
                <a:effectLst/>
                <a:latin typeface="Sora SemiBold" pitchFamily="2" charset="0"/>
                <a:ea typeface="Calibri" panose="020F0502020204030204" pitchFamily="34" charset="0"/>
                <a:cs typeface="Sora SemiBold" pitchFamily="2" charset="0"/>
              </a:rPr>
              <a:t>It does not need to be complicated</a:t>
            </a:r>
          </a:p>
          <a:p>
            <a:pPr>
              <a:buNone/>
            </a:pPr>
            <a:endParaRPr lang="en-GB" sz="1800" kern="100" dirty="0">
              <a:effectLst/>
              <a:latin typeface="+mn-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179730D-2D79-B383-9BC4-6FDB90E19CDE}"/>
              </a:ext>
            </a:extLst>
          </p:cNvPr>
          <p:cNvSpPr>
            <a:spLocks noGrp="1"/>
          </p:cNvSpPr>
          <p:nvPr>
            <p:ph type="sldNum" sz="quarter" idx="15"/>
          </p:nvPr>
        </p:nvSpPr>
        <p:spPr/>
        <p:txBody>
          <a:bodyPr/>
          <a:lstStyle/>
          <a:p>
            <a:fld id="{D5B19981-FE0B-A442-B119-4653E838F494}" type="slidenum">
              <a:rPr lang="en-UA" smtClean="0"/>
              <a:pPr/>
              <a:t>6</a:t>
            </a:fld>
            <a:endParaRPr lang="en-UA"/>
          </a:p>
        </p:txBody>
      </p:sp>
      <p:pic>
        <p:nvPicPr>
          <p:cNvPr id="9" name="Picture Placeholder 8" descr="One glowing fluorescent bulb amonst unlit incandescent bulbs">
            <a:extLst>
              <a:ext uri="{FF2B5EF4-FFF2-40B4-BE49-F238E27FC236}">
                <a16:creationId xmlns:a16="http://schemas.microsoft.com/office/drawing/2014/main" id="{BB34828A-C383-68E6-E482-79C328D7E440}"/>
              </a:ext>
            </a:extLst>
          </p:cNvPr>
          <p:cNvPicPr>
            <a:picLocks noGrp="1" noChangeAspect="1"/>
          </p:cNvPicPr>
          <p:nvPr>
            <p:ph type="pic" sz="quarter" idx="14"/>
          </p:nvPr>
        </p:nvPicPr>
        <p:blipFill>
          <a:blip r:embed="rId2"/>
          <a:srcRect l="12514" r="12514"/>
          <a:stretch>
            <a:fillRect/>
          </a:stretch>
        </p:blipFill>
        <p:spPr/>
      </p:pic>
    </p:spTree>
    <p:extLst>
      <p:ext uri="{BB962C8B-B14F-4D97-AF65-F5344CB8AC3E}">
        <p14:creationId xmlns:p14="http://schemas.microsoft.com/office/powerpoint/2010/main" val="1035265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8ACED-14F9-E458-61F1-55CB128C7E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075EB3-86E0-D1CB-F0A0-42BD558531D2}"/>
              </a:ext>
            </a:extLst>
          </p:cNvPr>
          <p:cNvSpPr>
            <a:spLocks noGrp="1"/>
          </p:cNvSpPr>
          <p:nvPr>
            <p:ph type="title"/>
          </p:nvPr>
        </p:nvSpPr>
        <p:spPr/>
        <p:txBody>
          <a:bodyPr/>
          <a:lstStyle/>
          <a:p>
            <a:r>
              <a:rPr lang="en-GB" sz="4400" dirty="0"/>
              <a:t>Story of Change and funding applications</a:t>
            </a:r>
            <a:endParaRPr lang="en-US" sz="6000" dirty="0"/>
          </a:p>
        </p:txBody>
      </p:sp>
      <p:sp>
        <p:nvSpPr>
          <p:cNvPr id="3" name="Text Placeholder 2">
            <a:extLst>
              <a:ext uri="{FF2B5EF4-FFF2-40B4-BE49-F238E27FC236}">
                <a16:creationId xmlns:a16="http://schemas.microsoft.com/office/drawing/2014/main" id="{5A59B1C9-6A64-96F1-4EF2-E64CF47D5D66}"/>
              </a:ext>
            </a:extLst>
          </p:cNvPr>
          <p:cNvSpPr>
            <a:spLocks noGrp="1"/>
          </p:cNvSpPr>
          <p:nvPr>
            <p:ph type="body" sz="quarter" idx="11"/>
          </p:nvPr>
        </p:nvSpPr>
        <p:spPr/>
        <p:txBody>
          <a:bodyPr/>
          <a:lstStyle/>
          <a:p>
            <a:pPr>
              <a:buNone/>
            </a:pPr>
            <a:r>
              <a:rPr lang="en-GB" sz="2400" kern="100" dirty="0">
                <a:effectLst/>
                <a:latin typeface="Sora SemiBold" pitchFamily="2" charset="0"/>
                <a:ea typeface="Calibri" panose="020F0502020204030204" pitchFamily="34" charset="0"/>
                <a:cs typeface="Sora SemiBold" pitchFamily="2" charset="0"/>
              </a:rPr>
              <a:t>How this can strengthen your application</a:t>
            </a:r>
          </a:p>
          <a:p>
            <a:pPr>
              <a:buNone/>
            </a:pPr>
            <a:r>
              <a:rPr lang="en-GB" sz="2000" kern="100" dirty="0">
                <a:effectLst/>
                <a:latin typeface="+mn-lt"/>
                <a:ea typeface="Calibri" panose="020F0502020204030204" pitchFamily="34" charset="0"/>
                <a:cs typeface="Times New Roman" panose="02020603050405020304" pitchFamily="18" charset="0"/>
              </a:rPr>
              <a:t>A clear Story of Change can help you explain:</a:t>
            </a:r>
          </a:p>
          <a:p>
            <a:pPr marL="735013" lvl="1" indent="-285750"/>
            <a:r>
              <a:rPr lang="en-GB" sz="2000" kern="100" dirty="0">
                <a:effectLst/>
                <a:latin typeface="+mn-lt"/>
                <a:ea typeface="Calibri" panose="020F0502020204030204" pitchFamily="34" charset="0"/>
                <a:cs typeface="Times New Roman" panose="02020603050405020304" pitchFamily="18" charset="0"/>
              </a:rPr>
              <a:t>The need for your project </a:t>
            </a:r>
          </a:p>
          <a:p>
            <a:pPr marL="735013" lvl="1" indent="-285750"/>
            <a:r>
              <a:rPr lang="en-GB" sz="2000" kern="100" dirty="0">
                <a:effectLst/>
                <a:latin typeface="+mn-lt"/>
                <a:ea typeface="Calibri" panose="020F0502020204030204" pitchFamily="34" charset="0"/>
                <a:cs typeface="Times New Roman" panose="02020603050405020304" pitchFamily="18" charset="0"/>
              </a:rPr>
              <a:t>Why your approach fits that need </a:t>
            </a:r>
          </a:p>
          <a:p>
            <a:pPr marL="735013" lvl="1" indent="-285750"/>
            <a:r>
              <a:rPr lang="en-GB" sz="2000" kern="100" dirty="0">
                <a:effectLst/>
                <a:latin typeface="+mn-lt"/>
                <a:ea typeface="Calibri" panose="020F0502020204030204" pitchFamily="34" charset="0"/>
                <a:cs typeface="Times New Roman" panose="02020603050405020304" pitchFamily="18" charset="0"/>
              </a:rPr>
              <a:t>Who will benefit </a:t>
            </a:r>
          </a:p>
          <a:p>
            <a:pPr marL="735013" lvl="1" indent="-285750"/>
            <a:r>
              <a:rPr lang="en-GB" sz="2000" kern="100" dirty="0">
                <a:effectLst/>
                <a:latin typeface="+mn-lt"/>
                <a:ea typeface="Calibri" panose="020F0502020204030204" pitchFamily="34" charset="0"/>
                <a:cs typeface="Times New Roman" panose="02020603050405020304" pitchFamily="18" charset="0"/>
              </a:rPr>
              <a:t>What changes you expect to support </a:t>
            </a:r>
          </a:p>
          <a:p>
            <a:pPr marL="735013" lvl="1" indent="-285750"/>
            <a:r>
              <a:rPr lang="en-GB" sz="2000" kern="100" dirty="0">
                <a:effectLst/>
                <a:latin typeface="+mn-lt"/>
                <a:ea typeface="Calibri" panose="020F0502020204030204" pitchFamily="34" charset="0"/>
                <a:cs typeface="Times New Roman" panose="02020603050405020304" pitchFamily="18" charset="0"/>
              </a:rPr>
              <a:t>Why those changes are realistic </a:t>
            </a:r>
          </a:p>
          <a:p>
            <a:pPr marL="735013" lvl="1" indent="-285750"/>
            <a:r>
              <a:rPr lang="en-GB" sz="2000" kern="100" dirty="0">
                <a:effectLst/>
                <a:latin typeface="+mn-lt"/>
                <a:ea typeface="Calibri" panose="020F0502020204030204" pitchFamily="34" charset="0"/>
                <a:cs typeface="Times New Roman" panose="02020603050405020304" pitchFamily="18" charset="0"/>
              </a:rPr>
              <a:t>How you will monitor, learn and adapt </a:t>
            </a:r>
          </a:p>
          <a:p>
            <a:pPr>
              <a:buNone/>
            </a:pPr>
            <a:r>
              <a:rPr lang="en-GB" sz="2000" kern="100" dirty="0">
                <a:effectLst/>
                <a:latin typeface="Sora SemiBold" pitchFamily="2" charset="0"/>
                <a:ea typeface="Calibri" panose="020F0502020204030204" pitchFamily="34" charset="0"/>
                <a:cs typeface="Sora SemiBold" pitchFamily="2" charset="0"/>
                <a:sym typeface="Wingdings" panose="05000000000000000000" pitchFamily="2" charset="2"/>
              </a:rPr>
              <a:t> </a:t>
            </a:r>
            <a:r>
              <a:rPr lang="en-GB" sz="2000" kern="100" dirty="0">
                <a:effectLst/>
                <a:latin typeface="Sora SemiBold" pitchFamily="2" charset="0"/>
                <a:ea typeface="Calibri" panose="020F0502020204030204" pitchFamily="34" charset="0"/>
                <a:cs typeface="Sora SemiBold" pitchFamily="2" charset="0"/>
              </a:rPr>
              <a:t>It helps funders see the logic behind your project.</a:t>
            </a:r>
          </a:p>
          <a:p>
            <a:pPr>
              <a:buNone/>
            </a:pPr>
            <a:endParaRPr lang="en-GB" sz="1800" kern="100" dirty="0">
              <a:effectLst/>
              <a:latin typeface="+mn-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E50C533-5AA8-19A9-1C7B-A3C6806622BC}"/>
              </a:ext>
            </a:extLst>
          </p:cNvPr>
          <p:cNvSpPr>
            <a:spLocks noGrp="1"/>
          </p:cNvSpPr>
          <p:nvPr>
            <p:ph type="sldNum" sz="quarter" idx="15"/>
          </p:nvPr>
        </p:nvSpPr>
        <p:spPr/>
        <p:txBody>
          <a:bodyPr/>
          <a:lstStyle/>
          <a:p>
            <a:fld id="{D5B19981-FE0B-A442-B119-4653E838F494}" type="slidenum">
              <a:rPr lang="en-UA" smtClean="0"/>
              <a:pPr/>
              <a:t>7</a:t>
            </a:fld>
            <a:endParaRPr lang="en-UA"/>
          </a:p>
        </p:txBody>
      </p:sp>
      <p:pic>
        <p:nvPicPr>
          <p:cNvPr id="9" name="Picture Placeholder 8" descr="Marketing with solid fill">
            <a:extLst>
              <a:ext uri="{FF2B5EF4-FFF2-40B4-BE49-F238E27FC236}">
                <a16:creationId xmlns:a16="http://schemas.microsoft.com/office/drawing/2014/main" id="{AE36C45E-B80B-2800-1019-356D4A408AC1}"/>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l="19" r="19"/>
          <a:stretch>
            <a:fillRect/>
          </a:stretch>
        </p:blipFill>
        <p:spPr/>
      </p:pic>
    </p:spTree>
    <p:extLst>
      <p:ext uri="{BB962C8B-B14F-4D97-AF65-F5344CB8AC3E}">
        <p14:creationId xmlns:p14="http://schemas.microsoft.com/office/powerpoint/2010/main" val="1471673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04EBF-3975-E309-6EE5-21625CBB41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1D11A-1709-0D05-87C1-BFE151723959}"/>
              </a:ext>
            </a:extLst>
          </p:cNvPr>
          <p:cNvSpPr>
            <a:spLocks noGrp="1"/>
          </p:cNvSpPr>
          <p:nvPr>
            <p:ph type="title"/>
          </p:nvPr>
        </p:nvSpPr>
        <p:spPr/>
        <p:txBody>
          <a:bodyPr/>
          <a:lstStyle/>
          <a:p>
            <a:r>
              <a:rPr lang="en-GB" sz="4400" dirty="0"/>
              <a:t>Avoid the “activity </a:t>
            </a:r>
            <a:r>
              <a:rPr lang="en-GB" sz="4400" dirty="0">
                <a:sym typeface="Wingdings" panose="05000000000000000000" pitchFamily="2" charset="2"/>
              </a:rPr>
              <a:t> big outcome” jump</a:t>
            </a:r>
            <a:endParaRPr lang="en-US" sz="6000" dirty="0"/>
          </a:p>
        </p:txBody>
      </p:sp>
      <p:sp>
        <p:nvSpPr>
          <p:cNvPr id="3" name="Text Placeholder 2">
            <a:extLst>
              <a:ext uri="{FF2B5EF4-FFF2-40B4-BE49-F238E27FC236}">
                <a16:creationId xmlns:a16="http://schemas.microsoft.com/office/drawing/2014/main" id="{0BF73AAF-DC03-6424-D76F-719618403D43}"/>
              </a:ext>
            </a:extLst>
          </p:cNvPr>
          <p:cNvSpPr>
            <a:spLocks noGrp="1"/>
          </p:cNvSpPr>
          <p:nvPr>
            <p:ph type="body" sz="quarter" idx="11"/>
          </p:nvPr>
        </p:nvSpPr>
        <p:spPr/>
        <p:txBody>
          <a:bodyPr/>
          <a:lstStyle/>
          <a:p>
            <a:pPr>
              <a:buNone/>
            </a:pPr>
            <a:r>
              <a:rPr lang="en-GB" sz="1900" kern="100" dirty="0">
                <a:effectLst/>
                <a:latin typeface="Sora SemiBold" pitchFamily="2" charset="0"/>
                <a:ea typeface="Calibri" panose="020F0502020204030204" pitchFamily="34" charset="0"/>
                <a:cs typeface="Sora SemiBold" pitchFamily="2" charset="0"/>
              </a:rPr>
              <a:t>Try not to jump straight from activities to big outcomes</a:t>
            </a:r>
          </a:p>
          <a:p>
            <a:pPr>
              <a:buNone/>
            </a:pPr>
            <a:r>
              <a:rPr lang="en-GB" sz="1600" kern="100" dirty="0">
                <a:effectLst/>
                <a:latin typeface="+mn-lt"/>
                <a:ea typeface="Calibri" panose="020F0502020204030204" pitchFamily="34" charset="0"/>
                <a:cs typeface="Times New Roman" panose="02020603050405020304" pitchFamily="18" charset="0"/>
              </a:rPr>
              <a:t>Instead of…</a:t>
            </a:r>
          </a:p>
          <a:p>
            <a:pPr>
              <a:buNone/>
            </a:pPr>
            <a:r>
              <a:rPr lang="en-GB" sz="1600" kern="100" dirty="0">
                <a:effectLst/>
                <a:latin typeface="Sora SemiBold" pitchFamily="2" charset="0"/>
                <a:ea typeface="Calibri" panose="020F0502020204030204" pitchFamily="34" charset="0"/>
                <a:cs typeface="Sora SemiBold" pitchFamily="2" charset="0"/>
              </a:rPr>
              <a:t>“We will run youth sessions </a:t>
            </a:r>
            <a:r>
              <a:rPr lang="en-GB" sz="1600" kern="100" dirty="0">
                <a:effectLst/>
                <a:latin typeface="Sora SemiBold" pitchFamily="2" charset="0"/>
                <a:ea typeface="Calibri" panose="020F0502020204030204" pitchFamily="34" charset="0"/>
                <a:cs typeface="Sora SemiBold" pitchFamily="2" charset="0"/>
                <a:sym typeface="Wingdings" panose="05000000000000000000" pitchFamily="2" charset="2"/>
              </a:rPr>
              <a:t></a:t>
            </a:r>
            <a:r>
              <a:rPr lang="en-GB" sz="1600" kern="100" dirty="0">
                <a:effectLst/>
                <a:latin typeface="Sora SemiBold" pitchFamily="2" charset="0"/>
                <a:ea typeface="Calibri" panose="020F0502020204030204" pitchFamily="34" charset="0"/>
                <a:cs typeface="Sora SemiBold" pitchFamily="2" charset="0"/>
              </a:rPr>
              <a:t> violence will reduce”</a:t>
            </a:r>
          </a:p>
          <a:p>
            <a:pPr>
              <a:buNone/>
            </a:pPr>
            <a:r>
              <a:rPr lang="en-GB" sz="1600" kern="100" dirty="0">
                <a:effectLst/>
                <a:latin typeface="+mn-lt"/>
                <a:ea typeface="Calibri" panose="020F0502020204030204" pitchFamily="34" charset="0"/>
                <a:cs typeface="Times New Roman" panose="02020603050405020304" pitchFamily="18" charset="0"/>
              </a:rPr>
              <a:t>Show the steps in between:</a:t>
            </a:r>
          </a:p>
          <a:p>
            <a:pPr marL="735013" lvl="1" indent="-285750"/>
            <a:r>
              <a:rPr lang="en-GB" sz="1600" kern="100" dirty="0">
                <a:effectLst/>
                <a:latin typeface="+mn-lt"/>
                <a:ea typeface="Calibri" panose="020F0502020204030204" pitchFamily="34" charset="0"/>
                <a:cs typeface="Times New Roman" panose="02020603050405020304" pitchFamily="18" charset="0"/>
              </a:rPr>
              <a:t>Young people attend a safe, trusted space </a:t>
            </a:r>
          </a:p>
          <a:p>
            <a:pPr marL="735013" lvl="1" indent="-285750"/>
            <a:r>
              <a:rPr lang="en-GB" sz="1600" kern="100" dirty="0">
                <a:effectLst/>
                <a:latin typeface="+mn-lt"/>
                <a:ea typeface="Calibri" panose="020F0502020204030204" pitchFamily="34" charset="0"/>
                <a:cs typeface="Times New Roman" panose="02020603050405020304" pitchFamily="18" charset="0"/>
              </a:rPr>
              <a:t>They build relationships with workers and peers </a:t>
            </a:r>
          </a:p>
          <a:p>
            <a:pPr marL="735013" lvl="1" indent="-285750"/>
            <a:r>
              <a:rPr lang="en-GB" sz="1600" kern="100" dirty="0">
                <a:effectLst/>
                <a:latin typeface="+mn-lt"/>
                <a:ea typeface="Calibri" panose="020F0502020204030204" pitchFamily="34" charset="0"/>
                <a:cs typeface="Times New Roman" panose="02020603050405020304" pitchFamily="18" charset="0"/>
              </a:rPr>
              <a:t>They take part in positive activities </a:t>
            </a:r>
          </a:p>
          <a:p>
            <a:pPr marL="735013" lvl="1" indent="-285750"/>
            <a:r>
              <a:rPr lang="en-GB" sz="1600" kern="100" dirty="0">
                <a:effectLst/>
                <a:latin typeface="+mn-lt"/>
                <a:ea typeface="Calibri" panose="020F0502020204030204" pitchFamily="34" charset="0"/>
                <a:cs typeface="Times New Roman" panose="02020603050405020304" pitchFamily="18" charset="0"/>
              </a:rPr>
              <a:t>They talk about needs, risks or concerns </a:t>
            </a:r>
          </a:p>
          <a:p>
            <a:pPr marL="735013" lvl="1" indent="-285750"/>
            <a:r>
              <a:rPr lang="en-GB" sz="1600" kern="100" dirty="0">
                <a:effectLst/>
                <a:latin typeface="+mn-lt"/>
                <a:ea typeface="Calibri" panose="020F0502020204030204" pitchFamily="34" charset="0"/>
                <a:cs typeface="Times New Roman" panose="02020603050405020304" pitchFamily="18" charset="0"/>
              </a:rPr>
              <a:t>They access support or opportunities </a:t>
            </a:r>
          </a:p>
          <a:p>
            <a:pPr marL="735013" lvl="1" indent="-285750"/>
            <a:r>
              <a:rPr lang="en-GB" sz="1600" kern="100" dirty="0">
                <a:effectLst/>
                <a:latin typeface="+mn-lt"/>
                <a:ea typeface="Calibri" panose="020F0502020204030204" pitchFamily="34" charset="0"/>
                <a:cs typeface="Times New Roman" panose="02020603050405020304" pitchFamily="18" charset="0"/>
              </a:rPr>
              <a:t>They spend more time in safer, positive environments </a:t>
            </a:r>
          </a:p>
          <a:p>
            <a:pPr marL="735013" lvl="1" indent="-285750"/>
            <a:r>
              <a:rPr lang="en-GB" sz="1600" kern="100" dirty="0">
                <a:effectLst/>
                <a:latin typeface="+mn-lt"/>
                <a:ea typeface="Calibri" panose="020F0502020204030204" pitchFamily="34" charset="0"/>
                <a:cs typeface="Times New Roman" panose="02020603050405020304" pitchFamily="18" charset="0"/>
              </a:rPr>
              <a:t>Risk factors may reduce over time </a:t>
            </a:r>
          </a:p>
          <a:p>
            <a:pPr>
              <a:buNone/>
            </a:pPr>
            <a:endParaRPr lang="en-GB" sz="1800" kern="100" dirty="0">
              <a:effectLst/>
              <a:latin typeface="+mn-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06A807FA-DE15-8219-3144-72DDCCC8711C}"/>
              </a:ext>
            </a:extLst>
          </p:cNvPr>
          <p:cNvSpPr>
            <a:spLocks noGrp="1"/>
          </p:cNvSpPr>
          <p:nvPr>
            <p:ph type="sldNum" sz="quarter" idx="15"/>
          </p:nvPr>
        </p:nvSpPr>
        <p:spPr/>
        <p:txBody>
          <a:bodyPr/>
          <a:lstStyle/>
          <a:p>
            <a:fld id="{D5B19981-FE0B-A442-B119-4653E838F494}" type="slidenum">
              <a:rPr lang="en-UA" smtClean="0"/>
              <a:pPr/>
              <a:t>8</a:t>
            </a:fld>
            <a:endParaRPr lang="en-UA"/>
          </a:p>
        </p:txBody>
      </p:sp>
      <p:pic>
        <p:nvPicPr>
          <p:cNvPr id="7" name="Picture Placeholder 6" descr="Abstract steps on a light green pastel background">
            <a:extLst>
              <a:ext uri="{FF2B5EF4-FFF2-40B4-BE49-F238E27FC236}">
                <a16:creationId xmlns:a16="http://schemas.microsoft.com/office/drawing/2014/main" id="{EB494076-FA03-A736-A85A-9DC40F896F51}"/>
              </a:ext>
            </a:extLst>
          </p:cNvPr>
          <p:cNvPicPr>
            <a:picLocks noGrp="1" noChangeAspect="1"/>
          </p:cNvPicPr>
          <p:nvPr>
            <p:ph type="pic" sz="quarter" idx="14"/>
          </p:nvPr>
        </p:nvPicPr>
        <p:blipFill>
          <a:blip r:embed="rId2"/>
          <a:srcRect l="12514" r="12514"/>
          <a:stretch>
            <a:fillRect/>
          </a:stretch>
        </p:blipFill>
        <p:spPr/>
      </p:pic>
    </p:spTree>
    <p:extLst>
      <p:ext uri="{BB962C8B-B14F-4D97-AF65-F5344CB8AC3E}">
        <p14:creationId xmlns:p14="http://schemas.microsoft.com/office/powerpoint/2010/main" val="2022040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C628F-A192-83FB-F3BD-6A6DCD69A9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E02DD-55FA-C7BE-F5C2-E76B16EB8D57}"/>
              </a:ext>
            </a:extLst>
          </p:cNvPr>
          <p:cNvSpPr>
            <a:spLocks noGrp="1"/>
          </p:cNvSpPr>
          <p:nvPr>
            <p:ph type="title"/>
          </p:nvPr>
        </p:nvSpPr>
        <p:spPr>
          <a:xfrm>
            <a:off x="365124" y="914014"/>
            <a:ext cx="11608339" cy="984248"/>
          </a:xfrm>
        </p:spPr>
        <p:txBody>
          <a:bodyPr/>
          <a:lstStyle/>
          <a:p>
            <a:r>
              <a:rPr lang="en-GB" sz="4400" dirty="0"/>
              <a:t>Six building blocks of a Story of Change</a:t>
            </a:r>
          </a:p>
        </p:txBody>
      </p:sp>
      <p:sp>
        <p:nvSpPr>
          <p:cNvPr id="3" name="Slide Number Placeholder 2">
            <a:extLst>
              <a:ext uri="{FF2B5EF4-FFF2-40B4-BE49-F238E27FC236}">
                <a16:creationId xmlns:a16="http://schemas.microsoft.com/office/drawing/2014/main" id="{AC3919C7-C0E7-63D2-FFFC-BF0B4E46745C}"/>
              </a:ext>
            </a:extLst>
          </p:cNvPr>
          <p:cNvSpPr>
            <a:spLocks noGrp="1"/>
          </p:cNvSpPr>
          <p:nvPr>
            <p:ph type="sldNum" sz="quarter" idx="10"/>
          </p:nvPr>
        </p:nvSpPr>
        <p:spPr/>
        <p:txBody>
          <a:bodyPr/>
          <a:lstStyle/>
          <a:p>
            <a:fld id="{D5B19981-FE0B-A442-B119-4653E838F494}" type="slidenum">
              <a:rPr lang="en-UA" smtClean="0"/>
              <a:pPr/>
              <a:t>9</a:t>
            </a:fld>
            <a:endParaRPr lang="en-UA"/>
          </a:p>
        </p:txBody>
      </p:sp>
      <p:graphicFrame>
        <p:nvGraphicFramePr>
          <p:cNvPr id="6" name="Diagram 5">
            <a:extLst>
              <a:ext uri="{FF2B5EF4-FFF2-40B4-BE49-F238E27FC236}">
                <a16:creationId xmlns:a16="http://schemas.microsoft.com/office/drawing/2014/main" id="{C7A2095E-4C84-706B-3B5E-D459673D766E}"/>
              </a:ext>
            </a:extLst>
          </p:cNvPr>
          <p:cNvGraphicFramePr/>
          <p:nvPr>
            <p:extLst>
              <p:ext uri="{D42A27DB-BD31-4B8C-83A1-F6EECF244321}">
                <p14:modId xmlns:p14="http://schemas.microsoft.com/office/powerpoint/2010/main" val="2364755825"/>
              </p:ext>
            </p:extLst>
          </p:nvPr>
        </p:nvGraphicFramePr>
        <p:xfrm>
          <a:off x="1721449" y="1820174"/>
          <a:ext cx="8104038" cy="4680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2121835"/>
      </p:ext>
    </p:extLst>
  </p:cSld>
  <p:clrMapOvr>
    <a:masterClrMapping/>
  </p:clrMapOvr>
</p:sld>
</file>

<file path=ppt/theme/theme1.xml><?xml version="1.0" encoding="utf-8"?>
<a:theme xmlns:a="http://schemas.openxmlformats.org/drawingml/2006/main" name="Office Theme">
  <a:themeElements>
    <a:clrScheme name="Custom 156">
      <a:dk1>
        <a:srgbClr val="000000"/>
      </a:dk1>
      <a:lt1>
        <a:srgbClr val="FFFFFF"/>
      </a:lt1>
      <a:dk2>
        <a:srgbClr val="0E2841"/>
      </a:dk2>
      <a:lt2>
        <a:srgbClr val="E8E8E8"/>
      </a:lt2>
      <a:accent1>
        <a:srgbClr val="001E60"/>
      </a:accent1>
      <a:accent2>
        <a:srgbClr val="00AB83"/>
      </a:accent2>
      <a:accent3>
        <a:srgbClr val="0085CA"/>
      </a:accent3>
      <a:accent4>
        <a:srgbClr val="EF3340"/>
      </a:accent4>
      <a:accent5>
        <a:srgbClr val="F2A900"/>
      </a:accent5>
      <a:accent6>
        <a:srgbClr val="BB28BB"/>
      </a:accent6>
      <a:hlink>
        <a:srgbClr val="467886"/>
      </a:hlink>
      <a:folHlink>
        <a:srgbClr val="96607D"/>
      </a:folHlink>
    </a:clrScheme>
    <a:fontScheme name="Custom 2">
      <a:majorFont>
        <a:latin typeface="Sora ExtraBold"/>
        <a:ea typeface=""/>
        <a:cs typeface=""/>
      </a:majorFont>
      <a:minorFont>
        <a:latin typeface="Sor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F0A9126F-5076-43E5-907F-2E92E9B83057}" vid="{B0232081-6B39-4098-9BD2-75D28FF7F0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a9accaa-0fd5-4acf-aa4a-4ae588c9f56f" xsi:nil="true"/>
    <lcf76f155ced4ddcb4097134ff3c332f xmlns="4fec568c-93a9-471f-8483-136e8c19eac1">
      <Terms xmlns="http://schemas.microsoft.com/office/infopath/2007/PartnerControls"/>
    </lcf76f155ced4ddcb4097134ff3c332f>
    <PrimeClassificationStatusDetails xmlns="7a9accaa-0fd5-4acf-aa4a-4ae588c9f56f" xsi:nil="true"/>
    <PrimeLastClassified xmlns="7a9accaa-0fd5-4acf-aa4a-4ae588c9f56f" xsi:nil="true"/>
    <Doctype_x0028_tofill_x0029_ xmlns="4fec568c-93a9-471f-8483-136e8c19eac1" xsi:nil="true"/>
    <PrimeCorrectedByUser xmlns="7a9accaa-0fd5-4acf-aa4a-4ae588c9f56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8EC8B79F88EC42B4B6DA9E65781723" ma:contentTypeVersion="50" ma:contentTypeDescription="Create a new document." ma:contentTypeScope="" ma:versionID="f64cb6068e13ba1e6dd3f86a0b79a3be">
  <xsd:schema xmlns:xsd="http://www.w3.org/2001/XMLSchema" xmlns:xs="http://www.w3.org/2001/XMLSchema" xmlns:p="http://schemas.microsoft.com/office/2006/metadata/properties" xmlns:ns2="4fec568c-93a9-471f-8483-136e8c19eac1" xmlns:ns3="7a9accaa-0fd5-4acf-aa4a-4ae588c9f56f" targetNamespace="http://schemas.microsoft.com/office/2006/metadata/properties" ma:root="true" ma:fieldsID="b8ad628e8d916c045e3a0e4cd264b99b" ns2:_="" ns3:_="">
    <xsd:import namespace="4fec568c-93a9-471f-8483-136e8c19eac1"/>
    <xsd:import namespace="7a9accaa-0fd5-4acf-aa4a-4ae588c9f5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3:PrimeClassificationStatusDetails" minOccurs="0"/>
                <xsd:element ref="ns3:PrimeLastClassified" minOccurs="0"/>
                <xsd:element ref="ns3:PrimeCorrectedByUser" minOccurs="0"/>
                <xsd:element ref="ns2:Doctype_x0028_tofill_x002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ec568c-93a9-471f-8483-136e8c19ea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8c8a816-e3dc-4862-a156-ec42366c5a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BillingMetadata" ma:index="17" nillable="true" ma:displayName="MediaServiceBillingMetadata" ma:hidden="true" ma:internalName="MediaServiceBillingMetadata" ma:readOnly="true">
      <xsd:simpleType>
        <xsd:restriction base="dms:Note"/>
      </xsd:simpleType>
    </xsd:element>
    <xsd:element name="Doctype_x0028_tofill_x0029_" ma:index="21" nillable="true" ma:displayName="Doc type (to fill)" ma:format="Dropdown" ma:internalName="Doctype_x0028_tofill_x0029_">
      <xsd:simpleType>
        <xsd:union memberTypes="dms:Text">
          <xsd:simpleType>
            <xsd:restriction base="dms:Choice">
              <xsd:enumeration value="Report"/>
              <xsd:enumeration value="Proposal"/>
              <xsd:enumeration value="Desk Review"/>
              <xsd:enumeration value="Literature review"/>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a9accaa-0fd5-4acf-aa4a-4ae588c9f56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bbaaaa-0f61-4248-aea5-500cb15741ec}" ma:internalName="TaxCatchAll" ma:readOnly="false" ma:showField="CatchAllData" ma:web="7a9accaa-0fd5-4acf-aa4a-4ae588c9f56f">
      <xsd:complexType>
        <xsd:complexContent>
          <xsd:extension base="dms:MultiChoiceLookup">
            <xsd:sequence>
              <xsd:element name="Value" type="dms:Lookup" maxOccurs="unbounded" minOccurs="0" nillable="true"/>
            </xsd:sequence>
          </xsd:extension>
        </xsd:complexContent>
      </xsd:complexType>
    </xsd:element>
    <xsd:element name="PrimeClassificationStatusDetails" ma:index="18" nillable="true" ma:displayName="Processing details" ma:internalName="PrimeClassificationStatusDetails">
      <xsd:simpleType>
        <xsd:restriction base="dms:Note">
          <xsd:maxLength value="255"/>
        </xsd:restriction>
      </xsd:simpleType>
    </xsd:element>
    <xsd:element name="PrimeLastClassified" ma:index="19" nillable="true" ma:displayName="Processed" ma:internalName="PrimeLastClassified">
      <xsd:simpleType>
        <xsd:restriction base="dms:DateTime"/>
      </xsd:simpleType>
    </xsd:element>
    <xsd:element name="PrimeCorrectedByUser" ma:index="20" nillable="true" ma:displayName="Corrected" ma:internalName="PrimeCorrectedByUs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66FC8D-E7E4-43B8-8D64-A5E5990E7F37}">
  <ds:schemaRefs>
    <ds:schemaRef ds:uri="http://www.w3.org/XML/1998/namespace"/>
    <ds:schemaRef ds:uri="http://purl.org/dc/dcmitype/"/>
    <ds:schemaRef ds:uri="4fec568c-93a9-471f-8483-136e8c19eac1"/>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elements/1.1/"/>
    <ds:schemaRef ds:uri="7a9accaa-0fd5-4acf-aa4a-4ae588c9f56f"/>
    <ds:schemaRef ds:uri="http://purl.org/dc/terms/"/>
  </ds:schemaRefs>
</ds:datastoreItem>
</file>

<file path=customXml/itemProps2.xml><?xml version="1.0" encoding="utf-8"?>
<ds:datastoreItem xmlns:ds="http://schemas.openxmlformats.org/officeDocument/2006/customXml" ds:itemID="{9A57062E-446D-4D18-88D1-5AC892F3A4C1}">
  <ds:schemaRefs>
    <ds:schemaRef ds:uri="http://schemas.microsoft.com/sharepoint/v3/contenttype/forms"/>
  </ds:schemaRefs>
</ds:datastoreItem>
</file>

<file path=customXml/itemProps3.xml><?xml version="1.0" encoding="utf-8"?>
<ds:datastoreItem xmlns:ds="http://schemas.openxmlformats.org/officeDocument/2006/customXml" ds:itemID="{E7470EE2-E74A-4767-9A6C-13036D83A2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ec568c-93a9-471f-8483-136e8c19eac1"/>
    <ds:schemaRef ds:uri="7a9accaa-0fd5-4acf-aa4a-4ae588c9f5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2026</Template>
  <TotalTime>4473</TotalTime>
  <Words>2159</Words>
  <Application>Microsoft Office PowerPoint</Application>
  <PresentationFormat>Widescreen</PresentationFormat>
  <Paragraphs>371</Paragraphs>
  <Slides>31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Sora ExtraBold</vt:lpstr>
      <vt:lpstr>Sora Light</vt:lpstr>
      <vt:lpstr>Arial</vt:lpstr>
      <vt:lpstr>Sora SemiBold</vt:lpstr>
      <vt:lpstr>Sora</vt:lpstr>
      <vt:lpstr>Calibri</vt:lpstr>
      <vt:lpstr>Aptos</vt:lpstr>
      <vt:lpstr>Wingdings</vt:lpstr>
      <vt:lpstr>Office Theme</vt:lpstr>
      <vt:lpstr>Developing your Story of Change Explaining the difference your project aims to make</vt:lpstr>
      <vt:lpstr>What we’ll cover today</vt:lpstr>
      <vt:lpstr>Menti placeholder</vt:lpstr>
      <vt:lpstr>Why this matters</vt:lpstr>
      <vt:lpstr>What is a Story of Change?</vt:lpstr>
      <vt:lpstr>What does a Story of Change do?</vt:lpstr>
      <vt:lpstr>Story of Change and funding applications</vt:lpstr>
      <vt:lpstr>Avoid the “activity  big outcome” jump</vt:lpstr>
      <vt:lpstr>Six building blocks of a Story of Change</vt:lpstr>
      <vt:lpstr>Building block 1: Need</vt:lpstr>
      <vt:lpstr>Building block 2: People</vt:lpstr>
      <vt:lpstr>Building block 3: Activities</vt:lpstr>
      <vt:lpstr>Building block 4: Engagement</vt:lpstr>
      <vt:lpstr>Building block 5: Change</vt:lpstr>
      <vt:lpstr>Building block 6: Evidence and learning</vt:lpstr>
      <vt:lpstr>Worked example: youth safe space project</vt:lpstr>
      <vt:lpstr>Worked example: youth safe space project</vt:lpstr>
      <vt:lpstr>Exercise 1: A person’s journey through your project</vt:lpstr>
      <vt:lpstr>Why start with a person’s journey?</vt:lpstr>
      <vt:lpstr>Feeding back: what are we noticing?</vt:lpstr>
      <vt:lpstr>From one person’s journey to your project story</vt:lpstr>
      <vt:lpstr>Exercise 2: Starting your Story of Change</vt:lpstr>
      <vt:lpstr>Prompts: need and people</vt:lpstr>
      <vt:lpstr>Prompts: activities and engagement</vt:lpstr>
      <vt:lpstr>Prompts: change and evidence</vt:lpstr>
      <vt:lpstr>Common pitfalls to avoid</vt:lpstr>
      <vt:lpstr>Making outcomes clearer</vt:lpstr>
      <vt:lpstr>Using your Story of Change in a funding application</vt:lpstr>
      <vt:lpstr>Key takeaways</vt:lpstr>
      <vt:lpstr>Close and next steps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Dina Papamichael</dc:creator>
  <cp:keywords/>
  <dc:description/>
  <cp:lastModifiedBy>Ciaran McDonald</cp:lastModifiedBy>
  <cp:revision>14</cp:revision>
  <dcterms:created xsi:type="dcterms:W3CDTF">2026-05-08T17:35:34Z</dcterms:created>
  <dcterms:modified xsi:type="dcterms:W3CDTF">2026-06-10T07:27:04Z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0x010100AC8EC8B79F88EC42B4B6DA9E65781723</vt:lpwstr>
  </property>
  <property fmtid="{D5CDD505-2E9C-101B-9397-08002B2CF9AE}" pid="3" name="MediaServiceImageTags">
    <vt:lpwstr/>
  </property>
</Properties>
</file>